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05" r:id="rId5"/>
    <p:sldId id="296" r:id="rId6"/>
    <p:sldId id="306" r:id="rId7"/>
    <p:sldId id="314" r:id="rId8"/>
    <p:sldId id="317" r:id="rId9"/>
    <p:sldId id="318" r:id="rId10"/>
    <p:sldId id="319" r:id="rId11"/>
    <p:sldId id="313" r:id="rId12"/>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3" d="100"/>
          <a:sy n="93" d="100"/>
        </p:scale>
        <p:origin x="29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DC11BC8C-BAEA-4088-AF48-1EFCDE3ABC94}" type="datetime1">
              <a:rPr lang="nl-NL" smtClean="0"/>
              <a:t>18-1-2023</a:t>
            </a:fld>
            <a:endParaRPr lang="nl-NL" dirty="0"/>
          </a:p>
        </p:txBody>
      </p:sp>
      <p:sp>
        <p:nvSpPr>
          <p:cNvPr id="4" name="Tijdelijke aanduiding voor voettekst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17369B77-94AB-0344-9EBF-9DB9EE8D3ABC}" type="slidenum">
              <a:rPr lang="nl-NL" smtClean="0"/>
              <a:t>‹nr.›</a:t>
            </a:fld>
            <a:endParaRPr lang="nl-NL"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D1C5CA85-E05D-4329-B4CA-94A53697585C}" type="datetime1">
              <a:rPr lang="nl-NL" smtClean="0"/>
              <a:t>18-1-2023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0775476F-A808-1F46-A368-07984F6DA22E}" type="slidenum">
              <a:rPr lang="nl-NL" smtClean="0"/>
              <a:t>‹nr.›</a:t>
            </a:fld>
            <a:endParaRPr lang="nl-NL"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1</a:t>
            </a:fld>
            <a:endParaRPr lang="nl-NL" dirty="0"/>
          </a:p>
        </p:txBody>
      </p:sp>
    </p:spTree>
    <p:extLst>
      <p:ext uri="{BB962C8B-B14F-4D97-AF65-F5344CB8AC3E}">
        <p14:creationId xmlns:p14="http://schemas.microsoft.com/office/powerpoint/2010/main" val="373923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775476F-A808-1F46-A368-07984F6DA22E}" type="slidenum">
              <a:rPr lang="nl-NL" smtClean="0"/>
              <a:t>2</a:t>
            </a:fld>
            <a:endParaRPr lang="nl-NL"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3</a:t>
            </a:fld>
            <a:endParaRPr lang="nl-NL" dirty="0"/>
          </a:p>
        </p:txBody>
      </p:sp>
    </p:spTree>
    <p:extLst>
      <p:ext uri="{BB962C8B-B14F-4D97-AF65-F5344CB8AC3E}">
        <p14:creationId xmlns:p14="http://schemas.microsoft.com/office/powerpoint/2010/main" val="126809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4</a:t>
            </a:fld>
            <a:endParaRPr lang="nl-NL" dirty="0"/>
          </a:p>
        </p:txBody>
      </p:sp>
    </p:spTree>
    <p:extLst>
      <p:ext uri="{BB962C8B-B14F-4D97-AF65-F5344CB8AC3E}">
        <p14:creationId xmlns:p14="http://schemas.microsoft.com/office/powerpoint/2010/main" val="334034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5</a:t>
            </a:fld>
            <a:endParaRPr lang="nl-NL" dirty="0"/>
          </a:p>
        </p:txBody>
      </p:sp>
    </p:spTree>
    <p:extLst>
      <p:ext uri="{BB962C8B-B14F-4D97-AF65-F5344CB8AC3E}">
        <p14:creationId xmlns:p14="http://schemas.microsoft.com/office/powerpoint/2010/main" val="178702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6</a:t>
            </a:fld>
            <a:endParaRPr lang="nl-NL" dirty="0"/>
          </a:p>
        </p:txBody>
      </p:sp>
    </p:spTree>
    <p:extLst>
      <p:ext uri="{BB962C8B-B14F-4D97-AF65-F5344CB8AC3E}">
        <p14:creationId xmlns:p14="http://schemas.microsoft.com/office/powerpoint/2010/main" val="216817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7</a:t>
            </a:fld>
            <a:endParaRPr lang="nl-NL" dirty="0"/>
          </a:p>
        </p:txBody>
      </p:sp>
    </p:spTree>
    <p:extLst>
      <p:ext uri="{BB962C8B-B14F-4D97-AF65-F5344CB8AC3E}">
        <p14:creationId xmlns:p14="http://schemas.microsoft.com/office/powerpoint/2010/main" val="23984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0775476F-A808-1F46-A368-07984F6DA22E}" type="slidenum">
              <a:rPr lang="nl-NL" smtClean="0"/>
              <a:t>8</a:t>
            </a:fld>
            <a:endParaRPr lang="nl-NL" dirty="0"/>
          </a:p>
        </p:txBody>
      </p:sp>
    </p:spTree>
    <p:extLst>
      <p:ext uri="{BB962C8B-B14F-4D97-AF65-F5344CB8AC3E}">
        <p14:creationId xmlns:p14="http://schemas.microsoft.com/office/powerpoint/2010/main" val="2868256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tx2"/>
        </a:solidFill>
        <a:effectLst/>
      </p:bgPr>
    </p:bg>
    <p:spTree>
      <p:nvGrpSpPr>
        <p:cNvPr id="1" name=""/>
        <p:cNvGrpSpPr/>
        <p:nvPr/>
      </p:nvGrpSpPr>
      <p:grpSpPr>
        <a:xfrm>
          <a:off x="0" y="0"/>
          <a:ext cx="0" cy="0"/>
          <a:chOff x="0" y="0"/>
          <a:chExt cx="0" cy="0"/>
        </a:xfrm>
      </p:grpSpPr>
      <p:pic>
        <p:nvPicPr>
          <p:cNvPr id="5" name="Afbeelding 4" descr="Een afbeelding met tekst, plant&#10;&#10;Beschrijving automatisch gegenereer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cxnSp>
        <p:nvCxnSpPr>
          <p:cNvPr id="9" name="Rechte verbindingslijn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Afbeelding 10" descr="Een afbeelding met tekst&#10;&#10;Beschrijving automatisch gegenereer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3" name="Afbeelding 12" descr="Een afbeelding met keramiek, porselein&#10;&#10;Beschrijving automatisch gegenereer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Afbeelding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el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nl-NL" sz="4600"/>
            </a:lvl1pPr>
          </a:lstStyle>
          <a:p>
            <a:pPr rtl="0"/>
            <a:r>
              <a:rPr lang="nl-NL"/>
              <a:t>Klik om stijl te bewerken</a:t>
            </a:r>
          </a:p>
        </p:txBody>
      </p:sp>
      <p:sp>
        <p:nvSpPr>
          <p:cNvPr id="3" name="Subtitel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nl-NL" sz="2400"/>
            </a:lvl1pPr>
            <a:lvl2pPr marL="457200" indent="0" algn="ctr">
              <a:buNone/>
              <a:defRPr lang="nl-NL" sz="2000"/>
            </a:lvl2pPr>
            <a:lvl3pPr marL="914400" indent="0" algn="ctr">
              <a:buNone/>
              <a:defRPr lang="nl-NL" sz="1800"/>
            </a:lvl3pPr>
            <a:lvl4pPr marL="1371600" indent="0" algn="ctr">
              <a:buNone/>
              <a:defRPr lang="nl-NL" sz="1600"/>
            </a:lvl4pPr>
            <a:lvl5pPr marL="1828800" indent="0" algn="ctr">
              <a:buNone/>
              <a:defRPr lang="nl-NL" sz="1600"/>
            </a:lvl5pPr>
            <a:lvl6pPr marL="2286000" indent="0" algn="ctr">
              <a:buNone/>
              <a:defRPr lang="nl-NL" sz="1600"/>
            </a:lvl6pPr>
            <a:lvl7pPr marL="2743200" indent="0" algn="ctr">
              <a:buNone/>
              <a:defRPr lang="nl-NL" sz="1600"/>
            </a:lvl7pPr>
            <a:lvl8pPr marL="3200400" indent="0" algn="ctr">
              <a:buNone/>
              <a:defRPr lang="nl-NL" sz="1600"/>
            </a:lvl8pPr>
            <a:lvl9pPr marL="3657600" indent="0" algn="ctr">
              <a:buNone/>
              <a:defRPr lang="nl-NL" sz="1600"/>
            </a:lvl9pPr>
          </a:lstStyle>
          <a:p>
            <a:pPr rtl="0"/>
            <a:r>
              <a:rPr lang="nl-NL"/>
              <a:t>Klikken om de ondertitelstijl van het model te bewerken</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el en inhoud">
    <p:bg>
      <p:bgPr>
        <a:solidFill>
          <a:schemeClr val="tx2"/>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9" name="Afbeelding 8" descr="Een afbeelding van stof&#10;&#10;Beschrijving automatisch gegenereer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hthoek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3" name="Afbeelding 12" descr="Een afbeelding met bloem, plant&#10;&#10;Beschrijving automatisch gegenereer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nl-NL">
                <a:latin typeface="Gill Sans Nova Light" panose="020F0302020204030204" pitchFamily="34" charset="0"/>
                <a:cs typeface="Gill Sans Nova Light" panose="020F0302020204030204" pitchFamily="34" charset="0"/>
              </a:defRPr>
            </a:lvl1pPr>
            <a:lvl2pPr>
              <a:defRPr lang="nl-NL">
                <a:latin typeface="Gill Sans Nova Light" panose="020F0302020204030204" pitchFamily="34" charset="0"/>
                <a:cs typeface="Gill Sans Nova Light" panose="020F0302020204030204" pitchFamily="34" charset="0"/>
              </a:defRPr>
            </a:lvl2pPr>
            <a:lvl3pPr>
              <a:defRPr lang="nl-NL">
                <a:latin typeface="Gill Sans Nova Light" panose="020F0302020204030204" pitchFamily="34" charset="0"/>
                <a:cs typeface="Gill Sans Nova Light" panose="020F0302020204030204" pitchFamily="34" charset="0"/>
              </a:defRPr>
            </a:lvl3pPr>
            <a:lvl4pPr>
              <a:defRPr lang="nl-NL">
                <a:latin typeface="Gill Sans Nova Light" panose="020F0302020204030204" pitchFamily="34" charset="0"/>
                <a:cs typeface="Gill Sans Nova Light" panose="020F0302020204030204" pitchFamily="34" charset="0"/>
              </a:defRPr>
            </a:lvl4pPr>
            <a:lvl5pPr>
              <a:defRPr lang="nl-NL">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4" name="Tijdelijke aanduiding voor voettekst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15" name="Tijdelijke aanduiding voor dianumm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8" name="Rechthoek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0" name="Afbeelding 9" descr="Een afbeelding met weekdier, insect&#10;&#10;Beschrijving automatisch gegenereer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el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nl-NL"/>
            </a:lvl1pPr>
          </a:lstStyle>
          <a:p>
            <a:pPr rtl="0"/>
            <a:r>
              <a:rPr lang="nl-NL"/>
              <a:t>Klik om stijl te bewerken</a:t>
            </a:r>
          </a:p>
        </p:txBody>
      </p:sp>
      <p:sp>
        <p:nvSpPr>
          <p:cNvPr id="3" name="Tijdelijke aanduiding voor voettekst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
        <p:nvSpPr>
          <p:cNvPr id="12" name="Tijdelijke aanduiding voor inhoud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36" name="Afbeelding 35" descr="Een close-up van een boom&#10;&#10;Beschrijving automatisch gegenereerd met gemiddelde betrouwbaarheid">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nl-NL"/>
            </a:defPPr>
          </a:lstStyle>
          <a:p>
            <a:pPr rtl="0"/>
            <a:r>
              <a:rPr lang="nl-NL"/>
              <a:t>Klik om stijl te bewerken</a:t>
            </a:r>
          </a:p>
        </p:txBody>
      </p:sp>
      <p:sp>
        <p:nvSpPr>
          <p:cNvPr id="8" name="Tijdelijke aanduiding voor voettekst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9" name="Tijdelijke aanduiding voor dianumm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
        <p:nvSpPr>
          <p:cNvPr id="29" name="Tijdelijke aanduiding voor tekst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30" name="Tijdelijke aanduiding voor inhoud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nl-NL" sz="1600"/>
            </a:lvl1pPr>
            <a:lvl2pPr marL="685800" indent="-228600">
              <a:buClr>
                <a:srgbClr val="73292A"/>
              </a:buClr>
              <a:buFont typeface="Arial" panose="020B0604020202020204" pitchFamily="34" charset="0"/>
              <a:buChar char="•"/>
              <a:defRPr lang="nl-NL" sz="1400"/>
            </a:lvl2pPr>
            <a:lvl3pPr marL="1143000" indent="-228600">
              <a:buClr>
                <a:srgbClr val="73292A"/>
              </a:buClr>
              <a:buFont typeface="Arial" panose="020B0604020202020204" pitchFamily="34" charset="0"/>
              <a:buChar char="•"/>
              <a:defRPr lang="nl-NL" sz="1200"/>
            </a:lvl3pPr>
            <a:lvl4pPr marL="1600200" indent="-228600">
              <a:buClr>
                <a:srgbClr val="73292A"/>
              </a:buClr>
              <a:buFont typeface="Arial" panose="020B0604020202020204" pitchFamily="34" charset="0"/>
              <a:buChar char="•"/>
              <a:defRPr lang="nl-NL" sz="1100"/>
            </a:lvl4pPr>
            <a:lvl5pPr marL="2057400" indent="-228600">
              <a:buClr>
                <a:srgbClr val="73292A"/>
              </a:buClr>
              <a:buFont typeface="Arial" panose="020B0604020202020204" pitchFamily="34" charset="0"/>
              <a:buChar cha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1" name="Tijdelijke aanduiding voor tekst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32" name="Tijdelijke aanduiding voor inhoud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nl-NL" sz="1600"/>
            </a:lvl1pPr>
            <a:lvl2pPr>
              <a:buClr>
                <a:srgbClr val="73292A"/>
              </a:buClr>
              <a:defRPr lang="nl-NL" sz="1400"/>
            </a:lvl2pPr>
            <a:lvl3pPr>
              <a:buClr>
                <a:srgbClr val="73292A"/>
              </a:buClr>
              <a:defRPr lang="nl-NL" sz="1200"/>
            </a:lvl3pPr>
            <a:lvl4pPr>
              <a:buClr>
                <a:srgbClr val="73292A"/>
              </a:buClr>
              <a:defRPr lang="nl-NL" sz="1100"/>
            </a:lvl4pPr>
            <a:lvl5pPr>
              <a:buClr>
                <a:srgbClr val="73292A"/>
              </a:buCl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pic>
        <p:nvPicPr>
          <p:cNvPr id="38" name="Afbeelding 37" descr="Een groep bloemen&#10;&#10;Beschrijving automatisch gegenereerd met lage betrouwbaarheid">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ijdelijke aanduiding voor tekst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nl-NL" sz="30000">
                <a:solidFill>
                  <a:schemeClr val="bg1"/>
                </a:solidFill>
                <a:latin typeface="+mj-lt"/>
              </a:defRPr>
            </a:lvl1pPr>
          </a:lstStyle>
          <a:p>
            <a:pPr lvl="0" rtl="0"/>
            <a:r>
              <a:rPr lang="nl-NL"/>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Vergelijking">
    <p:bg>
      <p:bgPr>
        <a:solidFill>
          <a:schemeClr val="tx2"/>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cxnSp>
        <p:nvCxnSpPr>
          <p:cNvPr id="12" name="Rechte verbindingslijn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Afbeelding 13" descr="Een afbeelding met weekdier, insect&#10;&#10;Beschrijving automatisch gegenereer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nl-NL"/>
            </a:lvl1pPr>
          </a:lstStyle>
          <a:p>
            <a:pPr rtl="0"/>
            <a:r>
              <a:rPr lang="nl-NL"/>
              <a:t>Klik om stijl te bewerken</a:t>
            </a:r>
          </a:p>
        </p:txBody>
      </p:sp>
      <p:sp>
        <p:nvSpPr>
          <p:cNvPr id="3" name="Tijdelijke aanduiding voor tekst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4" name="Tijdelijke aanduiding voor inhoud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nl-NL" sz="1600"/>
            </a:lvl1pPr>
            <a:lvl2pPr marL="685800" indent="-228600">
              <a:buClr>
                <a:srgbClr val="73292A"/>
              </a:buClr>
              <a:buFont typeface="Arial" panose="020B0604020202020204" pitchFamily="34" charset="0"/>
              <a:buChar char="•"/>
              <a:defRPr lang="nl-NL" sz="1400"/>
            </a:lvl2pPr>
            <a:lvl3pPr marL="1143000" indent="-228600">
              <a:buClr>
                <a:srgbClr val="73292A"/>
              </a:buClr>
              <a:buFont typeface="Arial" panose="020B0604020202020204" pitchFamily="34" charset="0"/>
              <a:buChar char="•"/>
              <a:defRPr lang="nl-NL" sz="1200"/>
            </a:lvl3pPr>
            <a:lvl4pPr marL="1600200" indent="-228600">
              <a:buClr>
                <a:srgbClr val="73292A"/>
              </a:buClr>
              <a:buFont typeface="Arial" panose="020B0604020202020204" pitchFamily="34" charset="0"/>
              <a:buChar char="•"/>
              <a:defRPr lang="nl-NL" sz="1100"/>
            </a:lvl4pPr>
            <a:lvl5pPr marL="2057400" indent="-228600">
              <a:buClr>
                <a:srgbClr val="73292A"/>
              </a:buClr>
              <a:buFont typeface="Arial" panose="020B0604020202020204" pitchFamily="34" charset="0"/>
              <a:buChar cha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tekst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6" name="Tijdelijke aanduiding voor inhoud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nl-NL" sz="1600"/>
            </a:lvl1pPr>
            <a:lvl2pPr>
              <a:buClr>
                <a:srgbClr val="73292A"/>
              </a:buClr>
              <a:defRPr lang="nl-NL" sz="1400"/>
            </a:lvl2pPr>
            <a:lvl3pPr>
              <a:buClr>
                <a:srgbClr val="73292A"/>
              </a:buClr>
              <a:defRPr lang="nl-NL" sz="1200"/>
            </a:lvl3pPr>
            <a:lvl4pPr>
              <a:buClr>
                <a:srgbClr val="73292A"/>
              </a:buClr>
              <a:defRPr lang="nl-NL" sz="1100"/>
            </a:lvl4pPr>
            <a:lvl5pPr>
              <a:buClr>
                <a:srgbClr val="73292A"/>
              </a:buCl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8" name="Tijdelijke aanduiding voor voettekst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9" name="Tijdelijke aanduiding voor dianumm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
        <p:nvSpPr>
          <p:cNvPr id="15" name="Tijdelijke aanduiding voor tekst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nl-NL" sz="2000" b="0">
                <a:latin typeface="+mj-lt"/>
              </a:defRPr>
            </a:lvl1pPr>
            <a:lvl2pPr marL="457200" indent="0">
              <a:buNone/>
              <a:defRPr lang="nl-NL" sz="2000" b="1"/>
            </a:lvl2pPr>
            <a:lvl3pPr marL="914400" indent="0">
              <a:buNone/>
              <a:defRPr lang="nl-NL" sz="1800" b="1"/>
            </a:lvl3pPr>
            <a:lvl4pPr marL="1371600" indent="0">
              <a:buNone/>
              <a:defRPr lang="nl-NL" sz="1600" b="1"/>
            </a:lvl4pPr>
            <a:lvl5pPr marL="1828800" indent="0">
              <a:buNone/>
              <a:defRPr lang="nl-NL" sz="1600" b="1"/>
            </a:lvl5pPr>
            <a:lvl6pPr marL="2286000" indent="0">
              <a:buNone/>
              <a:defRPr lang="nl-NL" sz="1600" b="1"/>
            </a:lvl6pPr>
            <a:lvl7pPr marL="2743200" indent="0">
              <a:buNone/>
              <a:defRPr lang="nl-NL" sz="1600" b="1"/>
            </a:lvl7pPr>
            <a:lvl8pPr marL="3200400" indent="0">
              <a:buNone/>
              <a:defRPr lang="nl-NL" sz="1600" b="1"/>
            </a:lvl8pPr>
            <a:lvl9pPr marL="3657600" indent="0">
              <a:buNone/>
              <a:defRPr lang="nl-NL" sz="1600" b="1"/>
            </a:lvl9pPr>
          </a:lstStyle>
          <a:p>
            <a:pPr lvl="0" rtl="0"/>
            <a:r>
              <a:rPr lang="nl-NL"/>
              <a:t>Klikken om de tekststijl van het model te bewerken</a:t>
            </a:r>
          </a:p>
        </p:txBody>
      </p:sp>
      <p:sp>
        <p:nvSpPr>
          <p:cNvPr id="16" name="Tijdelijke aanduiding voor inhoud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nl-NL" sz="1600"/>
            </a:lvl1pPr>
            <a:lvl2pPr>
              <a:buClr>
                <a:srgbClr val="73292A"/>
              </a:buClr>
              <a:defRPr lang="nl-NL" sz="1400"/>
            </a:lvl2pPr>
            <a:lvl3pPr>
              <a:buClr>
                <a:srgbClr val="73292A"/>
              </a:buClr>
              <a:defRPr lang="nl-NL" sz="1200"/>
            </a:lvl3pPr>
            <a:lvl4pPr>
              <a:buClr>
                <a:srgbClr val="73292A"/>
              </a:buClr>
              <a:defRPr lang="nl-NL" sz="1100"/>
            </a:lvl4pPr>
            <a:lvl5pPr>
              <a:buClr>
                <a:srgbClr val="73292A"/>
              </a:buClr>
              <a:defRPr lang="nl-NL" sz="11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pic>
        <p:nvPicPr>
          <p:cNvPr id="6" name="Afbeelding 5" descr="Een afbeelding van stof&#10;&#10;Beschrijving automatisch gegenereer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hthoek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8" name="Afbeelding 7" descr="Een afbeelding met bloem, plant&#10;&#10;Beschrijving automatisch gegenereer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Afbeelding 9" descr="Een close-up van een bloem&#10;&#10;Beschrijving automatisch gegenereerd met lage betrouwbaarheid">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Afbeelding 11" descr="Een close-up van een bloem&#10;&#10;Beschrijving automatisch gegenereerd met lage betrouwbaarheid">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hthoek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16" name="Rechthoek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nl-NL"/>
            </a:lvl1pPr>
          </a:lstStyle>
          <a:p>
            <a:pPr rtl="0"/>
            <a:r>
              <a:rPr lang="nl-NL"/>
              <a:t>Klik om stijl te bewerken</a:t>
            </a:r>
          </a:p>
        </p:txBody>
      </p:sp>
      <p:sp>
        <p:nvSpPr>
          <p:cNvPr id="19" name="Tijdelijke aanduiding voor inhoud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nl-NL" sz="2400">
                <a:latin typeface="Gill Sans Nova Light" panose="020F0302020204030204" pitchFamily="34" charset="0"/>
                <a:cs typeface="Gill Sans Nova Light" panose="020F0302020204030204" pitchFamily="34" charset="0"/>
              </a:defRPr>
            </a:lvl1pPr>
            <a:lvl2pPr algn="l">
              <a:lnSpc>
                <a:spcPct val="150000"/>
              </a:lnSpc>
              <a:defRPr lang="nl-NL" sz="2000">
                <a:latin typeface="Gill Sans Nova Light" panose="020F0302020204030204" pitchFamily="34" charset="0"/>
                <a:cs typeface="Gill Sans Nova Light" panose="020F0302020204030204" pitchFamily="34" charset="0"/>
              </a:defRPr>
            </a:lvl2pPr>
            <a:lvl3pPr algn="ctr">
              <a:defRPr lang="nl-NL" sz="1600">
                <a:latin typeface="Gill Sans Nova Light" panose="020F0302020204030204" pitchFamily="34" charset="0"/>
                <a:cs typeface="Gill Sans Nova Light" panose="020F0302020204030204" pitchFamily="34" charset="0"/>
              </a:defRPr>
            </a:lvl3pPr>
            <a:lvl4pPr algn="ctr">
              <a:defRPr lang="nl-NL" sz="1400">
                <a:latin typeface="Gill Sans Nova Light" panose="020F0302020204030204" pitchFamily="34" charset="0"/>
                <a:cs typeface="Gill Sans Nova Light" panose="020F0302020204030204" pitchFamily="34" charset="0"/>
              </a:defRPr>
            </a:lvl4pPr>
            <a:lvl5pPr algn="ctr">
              <a:defRPr lang="nl-NL" sz="1400">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ee, 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10" name="Rechthoek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1" name="Afbeelding 10" descr="Een afbeelding met weekdier, insect&#10;&#10;Beschrijving automatisch gegenereer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el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nl-NL"/>
            </a:lvl1pPr>
          </a:lstStyle>
          <a:p>
            <a:pPr rtl="0"/>
            <a:r>
              <a:rPr lang="nl-NL"/>
              <a:t>Klik om stijl te bewerken</a:t>
            </a:r>
          </a:p>
        </p:txBody>
      </p:sp>
      <p:sp>
        <p:nvSpPr>
          <p:cNvPr id="3" name="Tijdelijke aanduiding voor inhoud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inhoud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nl-NL"/>
            </a:def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voettekst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8" name="Tijdelijke aanduiding voor dianumm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6" name="Rechthoek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7" name="Afbeelding 6" descr="Een afbeelding met weekdier, insect&#10;&#10;Beschrijving automatisch gegenereer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el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nl-NL"/>
            </a:lvl1pPr>
          </a:lstStyle>
          <a:p>
            <a:pPr rtl="0"/>
            <a:r>
              <a:rPr lang="nl-NL"/>
              <a:t>Klik om stijl te bewerken</a:t>
            </a:r>
          </a:p>
        </p:txBody>
      </p:sp>
      <p:sp>
        <p:nvSpPr>
          <p:cNvPr id="4" name="Tijdelijke aanduiding voor voettekst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5" name="Tijdelijke aanduiding voor dianumm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bg>
      <p:bgPr>
        <a:solidFill>
          <a:schemeClr val="tx2"/>
        </a:solidFill>
        <a:effectLst/>
      </p:bgPr>
    </p:b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nl-NL" sz="3200"/>
            </a:lvl1pPr>
          </a:lstStyle>
          <a:p>
            <a:pPr rtl="0"/>
            <a:r>
              <a:rPr lang="nl-NL"/>
              <a:t>Klik om stijl te bewerken</a:t>
            </a:r>
          </a:p>
        </p:txBody>
      </p:sp>
      <p:sp>
        <p:nvSpPr>
          <p:cNvPr id="3" name="Tijdelijke aanduiding voor inhoud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nl-NL" sz="3200"/>
            </a:lvl1pPr>
            <a:lvl2pPr>
              <a:defRPr lang="nl-NL" sz="2800"/>
            </a:lvl2pPr>
            <a:lvl3pPr>
              <a:defRPr lang="nl-NL" sz="2400"/>
            </a:lvl3pPr>
            <a:lvl4pPr>
              <a:defRPr lang="nl-NL" sz="2000"/>
            </a:lvl4pPr>
            <a:lvl5pPr>
              <a:defRPr lang="nl-NL" sz="2000"/>
            </a:lvl5pPr>
            <a:lvl6pPr>
              <a:defRPr lang="nl-NL" sz="2000"/>
            </a:lvl6pPr>
            <a:lvl7pPr>
              <a:defRPr lang="nl-NL" sz="2000"/>
            </a:lvl7pPr>
            <a:lvl8pPr>
              <a:defRPr lang="nl-NL" sz="2000"/>
            </a:lvl8pPr>
            <a:lvl9pPr>
              <a:defRPr lang="nl-NL" sz="20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tekst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nl-NL" sz="16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Klikken om de tekststijl van het model te bewerken</a:t>
            </a:r>
          </a:p>
        </p:txBody>
      </p:sp>
      <p:sp>
        <p:nvSpPr>
          <p:cNvPr id="6" name="Tijdelijke aanduiding voor voettekst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nl-NL" sz="3200"/>
            </a:lvl1pPr>
          </a:lstStyle>
          <a:p>
            <a:pPr rtl="0"/>
            <a:r>
              <a:rPr lang="nl-NL"/>
              <a:t>Klik om stijl te bewerken</a:t>
            </a:r>
          </a:p>
        </p:txBody>
      </p:sp>
      <p:sp>
        <p:nvSpPr>
          <p:cNvPr id="3" name="Tijdelijke aanduiding voor afbeelding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nl-NL" sz="3200"/>
            </a:lvl1pPr>
            <a:lvl2pPr marL="457200" indent="0">
              <a:buNone/>
              <a:defRPr lang="nl-NL" sz="2800"/>
            </a:lvl2pPr>
            <a:lvl3pPr marL="914400" indent="0">
              <a:buNone/>
              <a:defRPr lang="nl-NL" sz="2400"/>
            </a:lvl3pPr>
            <a:lvl4pPr marL="1371600" indent="0">
              <a:buNone/>
              <a:defRPr lang="nl-NL" sz="2000"/>
            </a:lvl4pPr>
            <a:lvl5pPr marL="1828800" indent="0">
              <a:buNone/>
              <a:defRPr lang="nl-NL" sz="2000"/>
            </a:lvl5pPr>
            <a:lvl6pPr marL="2286000" indent="0">
              <a:buNone/>
              <a:defRPr lang="nl-NL" sz="2000"/>
            </a:lvl6pPr>
            <a:lvl7pPr marL="2743200" indent="0">
              <a:buNone/>
              <a:defRPr lang="nl-NL" sz="2000"/>
            </a:lvl7pPr>
            <a:lvl8pPr marL="3200400" indent="0">
              <a:buNone/>
              <a:defRPr lang="nl-NL" sz="2000"/>
            </a:lvl8pPr>
            <a:lvl9pPr marL="3657600" indent="0">
              <a:buNone/>
              <a:defRPr lang="nl-NL" sz="2000"/>
            </a:lvl9pPr>
          </a:lstStyle>
          <a:p>
            <a:pPr rtl="0"/>
            <a:r>
              <a:rPr lang="nl-NL"/>
              <a:t>Klik op het pictogram als u een afbeelding wilt toevoegen</a:t>
            </a:r>
            <a:endParaRPr lang="nl-NL" dirty="0"/>
          </a:p>
        </p:txBody>
      </p:sp>
      <p:sp>
        <p:nvSpPr>
          <p:cNvPr id="4" name="Tijdelijke aanduiding voor tekst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nl-NL" sz="1600"/>
            </a:lvl1pPr>
            <a:lvl2pPr marL="457200" indent="0">
              <a:buNone/>
              <a:defRPr lang="nl-NL" sz="1400"/>
            </a:lvl2pPr>
            <a:lvl3pPr marL="914400" indent="0">
              <a:buNone/>
              <a:defRPr lang="nl-NL" sz="1200"/>
            </a:lvl3pPr>
            <a:lvl4pPr marL="1371600" indent="0">
              <a:buNone/>
              <a:defRPr lang="nl-NL" sz="1000"/>
            </a:lvl4pPr>
            <a:lvl5pPr marL="1828800" indent="0">
              <a:buNone/>
              <a:defRPr lang="nl-NL" sz="1000"/>
            </a:lvl5pPr>
            <a:lvl6pPr marL="2286000" indent="0">
              <a:buNone/>
              <a:defRPr lang="nl-NL" sz="1000"/>
            </a:lvl6pPr>
            <a:lvl7pPr marL="2743200" indent="0">
              <a:buNone/>
              <a:defRPr lang="nl-NL" sz="1000"/>
            </a:lvl7pPr>
            <a:lvl8pPr marL="3200400" indent="0">
              <a:buNone/>
              <a:defRPr lang="nl-NL" sz="1000"/>
            </a:lvl8pPr>
            <a:lvl9pPr marL="3657600" indent="0">
              <a:buNone/>
              <a:defRPr lang="nl-NL" sz="1000"/>
            </a:lvl9pPr>
          </a:lstStyle>
          <a:p>
            <a:pPr lvl="0" rtl="0"/>
            <a:r>
              <a:rPr lang="nl-NL"/>
              <a:t>Klikken om de tekststijl van het model te bewerken</a:t>
            </a:r>
          </a:p>
        </p:txBody>
      </p:sp>
      <p:sp>
        <p:nvSpPr>
          <p:cNvPr id="6" name="Tijdelijke aanduiding voor voettekst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ergelijking">
    <p:spTree>
      <p:nvGrpSpPr>
        <p:cNvPr id="1" name=""/>
        <p:cNvGrpSpPr/>
        <p:nvPr/>
      </p:nvGrpSpPr>
      <p:grpSpPr>
        <a:xfrm>
          <a:off x="0" y="0"/>
          <a:ext cx="0" cy="0"/>
          <a:chOff x="0" y="0"/>
          <a:chExt cx="0" cy="0"/>
        </a:xfrm>
      </p:grpSpPr>
      <p:pic>
        <p:nvPicPr>
          <p:cNvPr id="4" name="Afbeelding 3" descr="Een afbeelding van stof&#10;&#10;Beschrijving automatisch gegenereer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hthoek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3" name="Afbeelding 12" descr="Een groep bloemen&#10;&#10;Beschrijving automatisch gegenereerd met lage betrouwbaarheid">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el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nl-NL"/>
            </a:defPPr>
          </a:lstStyle>
          <a:p>
            <a:pPr rtl="0"/>
            <a:r>
              <a:rPr lang="nl-NL"/>
              <a:t>Klik om stijl te bewerken</a:t>
            </a:r>
          </a:p>
        </p:txBody>
      </p:sp>
      <p:sp>
        <p:nvSpPr>
          <p:cNvPr id="8" name="Tijdelijke aanduiding voor voettekst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nl-NL"/>
            </a:defPPr>
          </a:lstStyle>
          <a:p>
            <a:pPr rtl="0"/>
            <a:r>
              <a:rPr lang="nl-NL"/>
              <a:t>Titel van presentatie</a:t>
            </a:r>
            <a:endParaRPr lang="nl-NL" dirty="0"/>
          </a:p>
        </p:txBody>
      </p:sp>
      <p:sp>
        <p:nvSpPr>
          <p:cNvPr id="9" name="Tijdelijke aanduiding voor dianumm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‹nr.›</a:t>
            </a:fld>
            <a:endParaRPr lang="nl-NL" dirty="0"/>
          </a:p>
        </p:txBody>
      </p:sp>
      <p:sp>
        <p:nvSpPr>
          <p:cNvPr id="32" name="Tijdelijke aanduiding voor inhoud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nl-NL" sz="2400"/>
            </a:lvl1pPr>
            <a:lvl2pPr marL="228600">
              <a:buClr>
                <a:srgbClr val="73292A"/>
              </a:buClr>
              <a:defRPr lang="nl-NL" sz="2000"/>
            </a:lvl2pPr>
            <a:lvl3pPr marL="685800">
              <a:buClr>
                <a:srgbClr val="73292A"/>
              </a:buClr>
              <a:defRPr lang="nl-NL" sz="1800"/>
            </a:lvl3pPr>
            <a:lvl4pPr marL="1143000">
              <a:buClr>
                <a:srgbClr val="73292A"/>
              </a:buClr>
              <a:defRPr lang="nl-NL" sz="1600"/>
            </a:lvl4pPr>
            <a:lvl5pPr marL="1600200">
              <a:buClr>
                <a:srgbClr val="73292A"/>
              </a:buClr>
              <a:defRPr lang="nl-NL" sz="1600"/>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pic>
        <p:nvPicPr>
          <p:cNvPr id="6" name="Afbeelding 5" descr="Een afbeelding met bloem, plant&#10;&#10;Beschrijving automatisch gegenereer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ijdelijke aanduiding voor tekst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nl-NL" sz="30000">
                <a:solidFill>
                  <a:schemeClr val="bg1"/>
                </a:solidFill>
                <a:latin typeface="+mj-lt"/>
              </a:defRPr>
            </a:lvl1pPr>
          </a:lstStyle>
          <a:p>
            <a:pPr lvl="0" rtl="0"/>
            <a:r>
              <a:rPr lang="nl-NL"/>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inhoud">
    <p:bg>
      <p:bgPr>
        <a:solidFill>
          <a:schemeClr val="tx2"/>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solidFill>
                <a:schemeClr val="bg1"/>
              </a:solidFill>
            </a:endParaRPr>
          </a:p>
        </p:txBody>
      </p:sp>
      <p:sp>
        <p:nvSpPr>
          <p:cNvPr id="9" name="Rechthoek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1" name="Afbeelding 10" descr="Een afbeelding met weekdier, insect&#10;&#10;Beschrijving automatisch gegenereer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Afbeelding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nl-NL" sz="2000">
                <a:latin typeface="Gill Sans Nova Light" panose="020F0302020204030204" pitchFamily="34" charset="0"/>
                <a:cs typeface="Gill Sans Nova Light" panose="020F0302020204030204" pitchFamily="34" charset="0"/>
              </a:defRPr>
            </a:lvl1pPr>
            <a:lvl2pPr algn="ctr">
              <a:lnSpc>
                <a:spcPct val="100000"/>
              </a:lnSpc>
              <a:defRPr lang="nl-NL" sz="1800">
                <a:latin typeface="Gill Sans Nova Light" panose="020F0302020204030204" pitchFamily="34" charset="0"/>
                <a:cs typeface="Gill Sans Nova Light" panose="020F0302020204030204" pitchFamily="34" charset="0"/>
              </a:defRPr>
            </a:lvl2pPr>
            <a:lvl3pPr algn="ctr">
              <a:defRPr lang="nl-NL" sz="1600">
                <a:latin typeface="Gill Sans Nova Light" panose="020F0302020204030204" pitchFamily="34" charset="0"/>
                <a:cs typeface="Gill Sans Nova Light" panose="020F0302020204030204" pitchFamily="34" charset="0"/>
              </a:defRPr>
            </a:lvl3pPr>
            <a:lvl4pPr algn="ctr">
              <a:defRPr lang="nl-NL" sz="1400">
                <a:latin typeface="Gill Sans Nova Light" panose="020F0302020204030204" pitchFamily="34" charset="0"/>
                <a:cs typeface="Gill Sans Nova Light" panose="020F0302020204030204" pitchFamily="34" charset="0"/>
              </a:defRPr>
            </a:lvl4pPr>
            <a:lvl5pPr algn="ctr">
              <a:defRPr lang="nl-NL" sz="1400">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p:txBody>
      </p:sp>
      <p:sp>
        <p:nvSpPr>
          <p:cNvPr id="14" name="Tijdelijke aanduiding voor voettekst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15" name="Tijdelijke aanduiding voor dianumm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1" name="Afbeelding 10" descr="Een close-up van een plant&#10;&#10;Beschrijving automatisch gegenereerd met lage betrouwbaarheid">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Afbeelding 8" descr="Een afbeelding met beddengoed, stof&#10;&#10;Beschrijving automatisch gegenereer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hthoek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latin typeface="Gill Sans Light" panose="020B0302020104020203" pitchFamily="34" charset="-79"/>
              <a:cs typeface="Gill Sans Light" panose="020B0302020104020203" pitchFamily="34" charset="-79"/>
            </a:endParaRPr>
          </a:p>
        </p:txBody>
      </p:sp>
      <p:pic>
        <p:nvPicPr>
          <p:cNvPr id="15" name="Afbeelding 14" descr="Een afbeelding met keramiek, porselein&#10;&#10;Beschrijving automatisch gegenereer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Afbeelding 16" descr="Een afbeelding met tekst&#10;&#10;Beschrijving automatisch gegenereer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el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nl-NL" sz="4400"/>
            </a:lvl1pPr>
          </a:lstStyle>
          <a:p>
            <a:pPr rtl="0"/>
            <a:r>
              <a:rPr lang="nl-NL"/>
              <a:t>Klik om stijl te bewerken</a:t>
            </a:r>
          </a:p>
        </p:txBody>
      </p:sp>
      <p:sp>
        <p:nvSpPr>
          <p:cNvPr id="3" name="Tijdelijke aanduiding voor tekst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nl-NL" sz="2400">
                <a:solidFill>
                  <a:schemeClr val="tx1">
                    <a:tint val="75000"/>
                  </a:schemeClr>
                </a:solidFill>
              </a:defRPr>
            </a:lvl1pPr>
            <a:lvl2pPr marL="457200" indent="0">
              <a:buNone/>
              <a:defRPr lang="nl-NL" sz="2000">
                <a:solidFill>
                  <a:schemeClr val="tx1">
                    <a:tint val="75000"/>
                  </a:schemeClr>
                </a:solidFill>
              </a:defRPr>
            </a:lvl2pPr>
            <a:lvl3pPr marL="914400" indent="0">
              <a:buNone/>
              <a:defRPr lang="nl-NL" sz="1800">
                <a:solidFill>
                  <a:schemeClr val="tx1">
                    <a:tint val="75000"/>
                  </a:schemeClr>
                </a:solidFill>
              </a:defRPr>
            </a:lvl3pPr>
            <a:lvl4pPr marL="1371600" indent="0">
              <a:buNone/>
              <a:defRPr lang="nl-NL" sz="1600">
                <a:solidFill>
                  <a:schemeClr val="tx1">
                    <a:tint val="75000"/>
                  </a:schemeClr>
                </a:solidFill>
              </a:defRPr>
            </a:lvl4pPr>
            <a:lvl5pPr marL="1828800" indent="0">
              <a:buNone/>
              <a:defRPr lang="nl-NL" sz="1600">
                <a:solidFill>
                  <a:schemeClr val="tx1">
                    <a:tint val="75000"/>
                  </a:schemeClr>
                </a:solidFill>
              </a:defRPr>
            </a:lvl5pPr>
            <a:lvl6pPr marL="2286000" indent="0">
              <a:buNone/>
              <a:defRPr lang="nl-NL" sz="1600">
                <a:solidFill>
                  <a:schemeClr val="tx1">
                    <a:tint val="75000"/>
                  </a:schemeClr>
                </a:solidFill>
              </a:defRPr>
            </a:lvl6pPr>
            <a:lvl7pPr marL="2743200" indent="0">
              <a:buNone/>
              <a:defRPr lang="nl-NL" sz="1600">
                <a:solidFill>
                  <a:schemeClr val="tx1">
                    <a:tint val="75000"/>
                  </a:schemeClr>
                </a:solidFill>
              </a:defRPr>
            </a:lvl7pPr>
            <a:lvl8pPr marL="3200400" indent="0">
              <a:buNone/>
              <a:defRPr lang="nl-NL" sz="1600">
                <a:solidFill>
                  <a:schemeClr val="tx1">
                    <a:tint val="75000"/>
                  </a:schemeClr>
                </a:solidFill>
              </a:defRPr>
            </a:lvl8pPr>
            <a:lvl9pPr marL="3657600" indent="0">
              <a:buNone/>
              <a:defRPr lang="nl-NL" sz="1600">
                <a:solidFill>
                  <a:schemeClr val="tx1">
                    <a:tint val="75000"/>
                  </a:schemeClr>
                </a:solidFill>
              </a:defRPr>
            </a:lvl9pPr>
          </a:lstStyle>
          <a:p>
            <a:pPr lvl="0" rtl="0"/>
            <a:r>
              <a:rPr lang="nl-NL"/>
              <a:t>Klikken om de tekststijl van het model te bewerken</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nl-NL">
                <a:latin typeface="Gill Sans Nova Light" panose="020F0302020204030204" pitchFamily="34" charset="0"/>
                <a:cs typeface="Gill Sans Nova Light" panose="020F0302020204030204" pitchFamily="34" charset="0"/>
              </a:defRPr>
            </a:lvl1pPr>
            <a:lvl2pPr>
              <a:defRPr lang="nl-NL">
                <a:latin typeface="Gill Sans Nova Light" panose="020F0302020204030204" pitchFamily="34" charset="0"/>
                <a:cs typeface="Gill Sans Nova Light" panose="020F0302020204030204" pitchFamily="34" charset="0"/>
              </a:defRPr>
            </a:lvl2pPr>
            <a:lvl3pPr>
              <a:defRPr lang="nl-NL">
                <a:latin typeface="Gill Sans Nova Light" panose="020F0302020204030204" pitchFamily="34" charset="0"/>
                <a:cs typeface="Gill Sans Nova Light" panose="020F0302020204030204" pitchFamily="34" charset="0"/>
              </a:defRPr>
            </a:lvl3pPr>
            <a:lvl4pPr>
              <a:defRPr lang="nl-NL">
                <a:latin typeface="Gill Sans Nova Light" panose="020F0302020204030204" pitchFamily="34" charset="0"/>
                <a:cs typeface="Gill Sans Nova Light" panose="020F0302020204030204" pitchFamily="34" charset="0"/>
              </a:defRPr>
            </a:lvl4pPr>
            <a:lvl5pPr>
              <a:defRPr lang="nl-NL">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inhoud groen">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nl-NL">
                <a:latin typeface="Baskerville" panose="02020502070401020303" pitchFamily="18" charset="0"/>
                <a:ea typeface="Baskerville" panose="02020502070401020303" pitchFamily="18" charset="0"/>
              </a:defRPr>
            </a:lvl1pPr>
          </a:lstStyle>
          <a:p>
            <a:pPr rtl="0"/>
            <a:r>
              <a:rPr lang="nl-NL"/>
              <a:t>Klik om stijl te bewerken</a:t>
            </a:r>
          </a:p>
        </p:txBody>
      </p:sp>
      <p:sp>
        <p:nvSpPr>
          <p:cNvPr id="3" name="Tijdelijke aanduiding voor inhoud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nl-NL">
                <a:latin typeface="Gill Sans Nova Light" panose="020F0302020204030204" pitchFamily="34" charset="0"/>
                <a:cs typeface="Gill Sans Nova Light" panose="020F0302020204030204" pitchFamily="34" charset="0"/>
              </a:defRPr>
            </a:lvl1pPr>
            <a:lvl2pPr>
              <a:defRPr lang="nl-NL">
                <a:latin typeface="Gill Sans Nova Light" panose="020F0302020204030204" pitchFamily="34" charset="0"/>
                <a:cs typeface="Gill Sans Nova Light" panose="020F0302020204030204" pitchFamily="34" charset="0"/>
              </a:defRPr>
            </a:lvl2pPr>
            <a:lvl3pPr>
              <a:defRPr lang="nl-NL">
                <a:latin typeface="Gill Sans Nova Light" panose="020F0302020204030204" pitchFamily="34" charset="0"/>
                <a:cs typeface="Gill Sans Nova Light" panose="020F0302020204030204" pitchFamily="34" charset="0"/>
              </a:defRPr>
            </a:lvl3pPr>
            <a:lvl4pPr>
              <a:defRPr lang="nl-NL">
                <a:latin typeface="Gill Sans Nova Light" panose="020F0302020204030204" pitchFamily="34" charset="0"/>
                <a:cs typeface="Gill Sans Nova Light" panose="020F0302020204030204" pitchFamily="34" charset="0"/>
              </a:defRPr>
            </a:lvl4pPr>
            <a:lvl5pPr>
              <a:defRPr lang="nl-NL">
                <a:latin typeface="Gill Sans Nova Light" panose="020F0302020204030204" pitchFamily="34" charset="0"/>
                <a:cs typeface="Gill Sans Nova Light" panose="020F0302020204030204" pitchFamily="34" charset="0"/>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7" name="Tijdelijke aanduiding voor dianumm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ekop">
    <p:bg>
      <p:bgPr>
        <a:solidFill>
          <a:schemeClr val="tx2"/>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8" name="Afbeelding 7" descr="Een afbeelding van stof&#10;&#10;Beschrijving automatisch gegenereer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hthoek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6" name="Afbeelding 15" descr="Een afbeelding met bloem, plant&#10;&#10;Beschrijving automatisch gegenereer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Afbeelding 18" descr="Een afbeelding met weekdier, insect&#10;&#10;Beschrijving automatisch gegenereer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el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nl-NL" sz="4400"/>
            </a:lvl1pPr>
          </a:lstStyle>
          <a:p>
            <a:pPr rtl="0"/>
            <a:r>
              <a:rPr lang="nl-NL"/>
              <a:t>Klik om stijl te bewerken</a:t>
            </a:r>
          </a:p>
        </p:txBody>
      </p:sp>
      <p:sp>
        <p:nvSpPr>
          <p:cNvPr id="3" name="Tijdelijke aanduiding voor tekst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nl-NL" sz="2400">
                <a:solidFill>
                  <a:schemeClr val="accent3"/>
                </a:solidFill>
              </a:defRPr>
            </a:lvl1pPr>
            <a:lvl2pPr marL="457200" indent="0">
              <a:buNone/>
              <a:defRPr lang="nl-NL" sz="2000">
                <a:solidFill>
                  <a:schemeClr val="tx1">
                    <a:tint val="75000"/>
                  </a:schemeClr>
                </a:solidFill>
              </a:defRPr>
            </a:lvl2pPr>
            <a:lvl3pPr marL="914400" indent="0">
              <a:buNone/>
              <a:defRPr lang="nl-NL" sz="1800">
                <a:solidFill>
                  <a:schemeClr val="tx1">
                    <a:tint val="75000"/>
                  </a:schemeClr>
                </a:solidFill>
              </a:defRPr>
            </a:lvl3pPr>
            <a:lvl4pPr marL="1371600" indent="0">
              <a:buNone/>
              <a:defRPr lang="nl-NL" sz="1600">
                <a:solidFill>
                  <a:schemeClr val="tx1">
                    <a:tint val="75000"/>
                  </a:schemeClr>
                </a:solidFill>
              </a:defRPr>
            </a:lvl4pPr>
            <a:lvl5pPr marL="1828800" indent="0">
              <a:buNone/>
              <a:defRPr lang="nl-NL" sz="1600">
                <a:solidFill>
                  <a:schemeClr val="tx1">
                    <a:tint val="75000"/>
                  </a:schemeClr>
                </a:solidFill>
              </a:defRPr>
            </a:lvl5pPr>
            <a:lvl6pPr marL="2286000" indent="0">
              <a:buNone/>
              <a:defRPr lang="nl-NL" sz="1600">
                <a:solidFill>
                  <a:schemeClr val="tx1">
                    <a:tint val="75000"/>
                  </a:schemeClr>
                </a:solidFill>
              </a:defRPr>
            </a:lvl6pPr>
            <a:lvl7pPr marL="2743200" indent="0">
              <a:buNone/>
              <a:defRPr lang="nl-NL" sz="1600">
                <a:solidFill>
                  <a:schemeClr val="tx1">
                    <a:tint val="75000"/>
                  </a:schemeClr>
                </a:solidFill>
              </a:defRPr>
            </a:lvl7pPr>
            <a:lvl8pPr marL="3200400" indent="0">
              <a:buNone/>
              <a:defRPr lang="nl-NL" sz="1600">
                <a:solidFill>
                  <a:schemeClr val="tx1">
                    <a:tint val="75000"/>
                  </a:schemeClr>
                </a:solidFill>
              </a:defRPr>
            </a:lvl8pPr>
            <a:lvl9pPr marL="3657600" indent="0">
              <a:buNone/>
              <a:defRPr lang="nl-NL" sz="1600">
                <a:solidFill>
                  <a:schemeClr val="tx1">
                    <a:tint val="75000"/>
                  </a:schemeClr>
                </a:solidFill>
              </a:defRPr>
            </a:lvl9pPr>
          </a:lstStyle>
          <a:p>
            <a:pPr lvl="0" rtl="0"/>
            <a:r>
              <a:rPr lang="nl-NL"/>
              <a:t>Klikken om de tekststijl van het model te bewerken</a:t>
            </a:r>
          </a:p>
        </p:txBody>
      </p:sp>
      <p:sp>
        <p:nvSpPr>
          <p:cNvPr id="27" name="Tijdelijke aanduiding voor tekst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nl-NL" sz="14000" b="1">
                <a:solidFill>
                  <a:schemeClr val="tx2"/>
                </a:solidFill>
                <a:latin typeface="+mj-lt"/>
              </a:defRPr>
            </a:lvl1pPr>
          </a:lstStyle>
          <a:p>
            <a:pPr lvl="0" rtl="0"/>
            <a:r>
              <a:rPr lang="nl-NL"/>
              <a:t>”</a:t>
            </a:r>
          </a:p>
        </p:txBody>
      </p:sp>
      <p:sp>
        <p:nvSpPr>
          <p:cNvPr id="28" name="Tijdelijke aanduiding voor tekst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nl-NL" sz="14000" b="1">
                <a:solidFill>
                  <a:schemeClr val="tx2"/>
                </a:solidFill>
                <a:latin typeface="+mj-lt"/>
              </a:defRPr>
            </a:lvl1pPr>
          </a:lstStyle>
          <a:p>
            <a:pPr lvl="0" rtl="0"/>
            <a:r>
              <a:rPr lang="nl-NL"/>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bg>
      <p:bgPr>
        <a:solidFill>
          <a:schemeClr val="tx2"/>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8" name="Rechthoek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0" name="Afbeelding 9" descr="Een afbeelding met weekdier, insect&#10;&#10;Beschrijving automatisch gegenereer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el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nl-NL"/>
            </a:lvl1pPr>
          </a:lstStyle>
          <a:p>
            <a:pPr rtl="0"/>
            <a:r>
              <a:rPr lang="nl-NL"/>
              <a:t>Klik om stijl te bewerken</a:t>
            </a:r>
          </a:p>
        </p:txBody>
      </p:sp>
      <p:sp>
        <p:nvSpPr>
          <p:cNvPr id="22" name="Tijdelijke aanduiding voor afbeelding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21" name="Tijdelijke aanduiding voor tekst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31" name="Tijdelijke aanduiding voor afbeelding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3" name="Tijdelijke aanduiding voor tekst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32" name="Tijdelijke aanduiding voor tekst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30" name="Tijdelijke aanduiding voor afbeelding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5" name="Tijdelijke aanduiding voor tekst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34" name="Tijdelijke aanduiding voor tekst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29" name="Tijdelijke aanduiding voor afbeelding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7" name="Tijdelijke aanduiding voor tekst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nl-NL" sz="2000">
                <a:latin typeface="Gill Sans Nova" panose="020B0602020104020203" pitchFamily="34" charset="0"/>
              </a:defRPr>
            </a:lvl1pPr>
          </a:lstStyle>
          <a:p>
            <a:pPr lvl="0" rtl="0"/>
            <a:r>
              <a:rPr lang="nl-NL"/>
              <a:t>Klikken om de tekststijl van het model te bewerken</a:t>
            </a:r>
          </a:p>
        </p:txBody>
      </p:sp>
      <p:sp>
        <p:nvSpPr>
          <p:cNvPr id="36" name="Tijdelijke aanduiding voor tekst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nl-NL" sz="1600">
                <a:latin typeface="+mn-lt"/>
              </a:defRPr>
            </a:lvl1pPr>
          </a:lstStyle>
          <a:p>
            <a:pPr lvl="0" rtl="0"/>
            <a:r>
              <a:rPr lang="nl-NL"/>
              <a:t>Klikken om de tekststijl van het model te bewerken</a:t>
            </a:r>
          </a:p>
        </p:txBody>
      </p:sp>
      <p:sp>
        <p:nvSpPr>
          <p:cNvPr id="3" name="Tijdelijke aanduiding voor voettekst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solidFill>
          <a:schemeClr val="tx2"/>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8" name="Rechthoek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0" name="Afbeelding 9" descr="Een afbeelding met weekdier, insect&#10;&#10;Beschrijving automatisch gegenereer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el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nl-NL"/>
            </a:lvl1pPr>
          </a:lstStyle>
          <a:p>
            <a:pPr rtl="0"/>
            <a:r>
              <a:rPr lang="nl-NL"/>
              <a:t>Klik om stijl te bewerken</a:t>
            </a:r>
          </a:p>
        </p:txBody>
      </p:sp>
      <p:sp>
        <p:nvSpPr>
          <p:cNvPr id="22" name="Tijdelijke aanduiding voor afbeelding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21" name="Tijdelijke aanduiding voor tekst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46" name="Tijdelijke aanduiding voor afbeelding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45" name="Tijdelijke aanduiding voor tekst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44" name="Tijdelijke aanduiding voor tekst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31" name="Tijdelijke aanduiding voor afbeelding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3" name="Tijdelijke aanduiding voor tekst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32" name="Tijdelijke aanduiding voor tekst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16" name="Tijdelijke aanduiding voor afbeelding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3" name="Tijdelijke aanduiding voor tekst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18" name="Tijdelijke aanduiding voor tekst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30" name="Tijdelijke aanduiding voor afbeelding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5" name="Tijdelijke aanduiding voor tekst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34" name="Tijdelijke aanduiding voor tekst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14" name="Tijdelijke aanduiding voor afbeelding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27" name="Tijdelijke aanduiding voor tekst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25" name="Tijdelijke aanduiding voor tekst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29" name="Tijdelijke aanduiding voor afbeelding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37" name="Tijdelijke aanduiding voor tekst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36" name="Tijdelijke aanduiding voor tekst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47" name="Tijdelijke aanduiding voor afbeelding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nl-NL" sz="1800"/>
            </a:lvl1pPr>
          </a:lstStyle>
          <a:p>
            <a:pPr rtl="0"/>
            <a:r>
              <a:rPr lang="nl-NL"/>
              <a:t>Klik op het pictogram als u een afbeelding wilt toevoegen</a:t>
            </a:r>
            <a:endParaRPr lang="nl-NL" dirty="0"/>
          </a:p>
        </p:txBody>
      </p:sp>
      <p:sp>
        <p:nvSpPr>
          <p:cNvPr id="42" name="Tijdelijke aanduiding voor tekst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nl-NL" sz="1600" spc="20" baseline="0">
                <a:latin typeface="Gill Sans Nova" panose="020B0602020104020203" pitchFamily="34" charset="0"/>
              </a:defRPr>
            </a:lvl1pPr>
          </a:lstStyle>
          <a:p>
            <a:pPr lvl="0" rtl="0"/>
            <a:r>
              <a:rPr lang="nl-NL"/>
              <a:t>Klikken om de tekststijl van het model te bewerken</a:t>
            </a:r>
          </a:p>
        </p:txBody>
      </p:sp>
      <p:sp>
        <p:nvSpPr>
          <p:cNvPr id="41" name="Tijdelijke aanduiding voor tekst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nl-NL" sz="1400" spc="20" baseline="0">
                <a:latin typeface="+mn-lt"/>
              </a:defRPr>
            </a:lvl1pPr>
          </a:lstStyle>
          <a:p>
            <a:pPr lvl="0" rtl="0"/>
            <a:r>
              <a:rPr lang="nl-NL"/>
              <a:t>Klikken om de tekststijl van het model te bewerken</a:t>
            </a:r>
          </a:p>
        </p:txBody>
      </p:sp>
      <p:sp>
        <p:nvSpPr>
          <p:cNvPr id="3" name="Tijdelijke aanduiding voor voettekst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nl-NL"/>
            </a:defPPr>
          </a:lstStyle>
          <a:p>
            <a:pPr rtl="0"/>
            <a:r>
              <a:rPr lang="nl-NL"/>
              <a:t>Titel van presentatie</a:t>
            </a:r>
            <a:endParaRPr lang="nl-NL" dirty="0"/>
          </a:p>
        </p:txBody>
      </p:sp>
      <p:sp>
        <p:nvSpPr>
          <p:cNvPr id="4" name="Tijdelijke aanduiding voor dianumm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nl-NL"/>
            </a:defPPr>
          </a:lstStyle>
          <a:p>
            <a:pPr rtl="0"/>
            <a:r>
              <a:rPr lang="nl-NL"/>
              <a:t>Klik om de titelstijl van het model te bewerken</a:t>
            </a:r>
          </a:p>
        </p:txBody>
      </p:sp>
      <p:sp>
        <p:nvSpPr>
          <p:cNvPr id="3" name="Tijdelijke aanduiding voor tekst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voettekst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nl-NL" sz="1200">
                <a:solidFill>
                  <a:schemeClr val="tx1"/>
                </a:solidFill>
                <a:latin typeface="Gill Sans Nova Light" panose="020F0302020204030204" pitchFamily="34" charset="0"/>
                <a:cs typeface="Gill Sans Nova Light" panose="020F0302020204030204" pitchFamily="34" charset="0"/>
              </a:defRPr>
            </a:lvl1pPr>
          </a:lstStyle>
          <a:p>
            <a:pPr rtl="0"/>
            <a:r>
              <a:rPr lang="nl-NL"/>
              <a:t>Titel van presentatie</a:t>
            </a:r>
            <a:endParaRPr lang="nl-NL" dirty="0"/>
          </a:p>
        </p:txBody>
      </p:sp>
      <p:sp>
        <p:nvSpPr>
          <p:cNvPr id="6" name="Tijdelijke aanduiding voor dianumm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nl-NL"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nl-NL" smtClean="0"/>
              <a:pPr rtl="0"/>
              <a:t>‹nr.›</a:t>
            </a:fld>
            <a:endParaRPr lang="nl-NL"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nl-NL"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nl-NL"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nl-NL"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nl-NL"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nl-NL"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nl-NL"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nl-NL"/>
            </a:defPPr>
          </a:lstStyle>
          <a:p>
            <a:pPr rtl="0"/>
            <a:r>
              <a:rPr lang="nl-NL" sz="3600" dirty="0"/>
              <a:t>Hoe denk jij over dieren?</a:t>
            </a:r>
          </a:p>
        </p:txBody>
      </p:sp>
      <p:sp>
        <p:nvSpPr>
          <p:cNvPr id="3" name="Subtitel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nl-NL"/>
            </a:defPPr>
          </a:lstStyle>
          <a:p>
            <a:pPr rtl="0"/>
            <a:r>
              <a:rPr lang="nl-NL" dirty="0"/>
              <a:t>Les 2 ethiek </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nl-NL"/>
            </a:defPPr>
          </a:lstStyle>
          <a:p>
            <a:pPr rtl="0"/>
            <a:r>
              <a:rPr lang="nl-NL" dirty="0">
                <a:solidFill>
                  <a:schemeClr val="accent3"/>
                </a:solidFill>
                <a:latin typeface="Baskerville Old Face" panose="02020602080505020303" pitchFamily="18" charset="77"/>
                <a:cs typeface="Calibri Light"/>
              </a:rPr>
              <a:t>Agenda </a:t>
            </a:r>
            <a:endParaRPr lang="nl-NL" dirty="0">
              <a:solidFill>
                <a:schemeClr val="accent3"/>
              </a:solidFill>
              <a:latin typeface="Baskerville Old Face" panose="02020602080505020303" pitchFamily="18" charset="77"/>
            </a:endParaRPr>
          </a:p>
        </p:txBody>
      </p:sp>
      <p:sp>
        <p:nvSpPr>
          <p:cNvPr id="4" name="Tijdelijke aanduiding voor tekst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nl-NL"/>
            </a:defPPr>
          </a:lstStyle>
          <a:p>
            <a:pPr rtl="0"/>
            <a:r>
              <a:rPr lang="nl-NL" dirty="0"/>
              <a:t>A</a:t>
            </a:r>
          </a:p>
        </p:txBody>
      </p:sp>
      <p:pic>
        <p:nvPicPr>
          <p:cNvPr id="10" name="Afbeelding 9" descr="Bloemblad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sp>
        <p:nvSpPr>
          <p:cNvPr id="3" name="Tijdelijke aanduiding voor inhoud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fontScale="92500" lnSpcReduction="10000"/>
          </a:bodyPr>
          <a:lstStyle>
            <a:defPPr>
              <a:defRPr lang="nl-NL"/>
            </a:defPPr>
          </a:lstStyle>
          <a:p>
            <a:pPr marL="342900" indent="-342900" rtl="0">
              <a:lnSpc>
                <a:spcPct val="150000"/>
              </a:lnSpc>
              <a:buFont typeface="Arial" panose="020B0604020202020204" pitchFamily="34" charset="0"/>
              <a:buChar char="•"/>
            </a:pPr>
            <a:r>
              <a:rPr lang="nl-NL" sz="2400" dirty="0">
                <a:solidFill>
                  <a:schemeClr val="accent3"/>
                </a:solidFill>
                <a:latin typeface="Gill Sans Nova Light" panose="020B0302020104020203" pitchFamily="34" charset="0"/>
                <a:cs typeface="Gill Sans Light" panose="020B0302020104020203" pitchFamily="34" charset="-79"/>
              </a:rPr>
              <a:t>Leerdoelen </a:t>
            </a:r>
          </a:p>
          <a:p>
            <a:pPr marL="342900" indent="-342900" rtl="0">
              <a:lnSpc>
                <a:spcPct val="150000"/>
              </a:lnSpc>
              <a:buFont typeface="Arial" panose="020B0604020202020204" pitchFamily="34" charset="0"/>
              <a:buChar char="•"/>
            </a:pPr>
            <a:r>
              <a:rPr lang="nl-NL" sz="2400" dirty="0">
                <a:solidFill>
                  <a:schemeClr val="accent3"/>
                </a:solidFill>
                <a:latin typeface="Gill Sans Nova Light" panose="020B0302020104020203" pitchFamily="34" charset="0"/>
                <a:cs typeface="Gill Sans Light" panose="020B0302020104020203" pitchFamily="34" charset="-79"/>
              </a:rPr>
              <a:t>Theorie</a:t>
            </a:r>
          </a:p>
          <a:p>
            <a:pPr marL="342900" indent="-342900" rtl="0">
              <a:lnSpc>
                <a:spcPct val="150000"/>
              </a:lnSpc>
              <a:buFont typeface="Arial" panose="020B0604020202020204" pitchFamily="34" charset="0"/>
              <a:buChar char="•"/>
            </a:pPr>
            <a:r>
              <a:rPr lang="nl-NL" sz="2400" dirty="0">
                <a:solidFill>
                  <a:schemeClr val="accent3"/>
                </a:solidFill>
                <a:latin typeface="Gill Sans Nova Light" panose="020B0302020104020203" pitchFamily="34" charset="0"/>
                <a:cs typeface="Gill Sans Light" panose="020B0302020104020203" pitchFamily="34" charset="-79"/>
              </a:rPr>
              <a:t>Heerser</a:t>
            </a:r>
          </a:p>
          <a:p>
            <a:pPr marL="342900" indent="-342900" rtl="0">
              <a:lnSpc>
                <a:spcPct val="150000"/>
              </a:lnSpc>
              <a:buFont typeface="Arial" panose="020B0604020202020204" pitchFamily="34" charset="0"/>
              <a:buChar char="•"/>
            </a:pPr>
            <a:r>
              <a:rPr lang="nl-NL" dirty="0">
                <a:latin typeface="Gill Sans Nova Light" panose="020B0302020104020203" pitchFamily="34" charset="0"/>
                <a:cs typeface="Gill Sans Light" panose="020B0302020104020203" pitchFamily="34" charset="-79"/>
              </a:rPr>
              <a:t>Hoeder</a:t>
            </a:r>
          </a:p>
          <a:p>
            <a:pPr marL="342900" indent="-342900" rtl="0">
              <a:lnSpc>
                <a:spcPct val="150000"/>
              </a:lnSpc>
              <a:buFont typeface="Arial" panose="020B0604020202020204" pitchFamily="34" charset="0"/>
              <a:buChar char="•"/>
            </a:pPr>
            <a:r>
              <a:rPr lang="nl-NL" sz="2400" dirty="0">
                <a:solidFill>
                  <a:schemeClr val="accent3"/>
                </a:solidFill>
                <a:latin typeface="Gill Sans Nova Light" panose="020B0302020104020203" pitchFamily="34" charset="0"/>
                <a:cs typeface="Gill Sans Light" panose="020B0302020104020203" pitchFamily="34" charset="-79"/>
              </a:rPr>
              <a:t>Vriend</a:t>
            </a:r>
          </a:p>
          <a:p>
            <a:pPr marL="342900" indent="-342900" rtl="0">
              <a:lnSpc>
                <a:spcPct val="150000"/>
              </a:lnSpc>
              <a:buFont typeface="Arial" panose="020B0604020202020204" pitchFamily="34" charset="0"/>
              <a:buChar char="•"/>
            </a:pPr>
            <a:r>
              <a:rPr lang="nl-NL" sz="2400" dirty="0">
                <a:solidFill>
                  <a:schemeClr val="accent3"/>
                </a:solidFill>
                <a:latin typeface="Gill Sans Nova Light" panose="020B0302020104020203" pitchFamily="34" charset="0"/>
                <a:cs typeface="Gill Sans Light" panose="020B0302020104020203" pitchFamily="34" charset="-79"/>
              </a:rPr>
              <a:t>Gelijke</a:t>
            </a:r>
          </a:p>
          <a:p>
            <a:pPr marL="342900" indent="-342900" rtl="0">
              <a:lnSpc>
                <a:spcPct val="150000"/>
              </a:lnSpc>
              <a:buFont typeface="Arial" panose="020B0604020202020204" pitchFamily="34" charset="0"/>
              <a:buChar char="•"/>
            </a:pPr>
            <a:r>
              <a:rPr lang="nl-NL" sz="2400" dirty="0">
                <a:solidFill>
                  <a:schemeClr val="accent3"/>
                </a:solidFill>
                <a:latin typeface="Gill Sans Nova Light" panose="020B0302020104020203" pitchFamily="34" charset="0"/>
                <a:cs typeface="Gill Sans Light" panose="020B0302020104020203" pitchFamily="34" charset="-79"/>
              </a:rPr>
              <a:t>Opdracht</a:t>
            </a:r>
          </a:p>
          <a:p>
            <a:pPr rtl="0"/>
            <a:endParaRPr lang="nl-NL" dirty="0">
              <a:solidFill>
                <a:schemeClr val="accent3"/>
              </a:solidFill>
              <a:latin typeface="Gill Sans Nova Light" panose="020B0302020104020203" pitchFamily="34" charset="0"/>
              <a:cs typeface="Calibri"/>
            </a:endParaRPr>
          </a:p>
        </p:txBody>
      </p:sp>
      <p:sp>
        <p:nvSpPr>
          <p:cNvPr id="6" name="Tijdelijke aanduiding voor dianumm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2</a:t>
            </a:fld>
            <a:endParaRPr lang="nl-NL"/>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defPPr>
              <a:defRPr lang="nl-NL"/>
            </a:defPPr>
          </a:lstStyle>
          <a:p>
            <a:pPr rtl="0"/>
            <a:r>
              <a:rPr lang="nl-NL" dirty="0"/>
              <a:t>Leerdoelen</a:t>
            </a:r>
          </a:p>
        </p:txBody>
      </p:sp>
      <p:sp>
        <p:nvSpPr>
          <p:cNvPr id="3" name="Tijdelijke aanduiding voor inhoud 2">
            <a:extLst>
              <a:ext uri="{FF2B5EF4-FFF2-40B4-BE49-F238E27FC236}">
                <a16:creationId xmlns:a16="http://schemas.microsoft.com/office/drawing/2014/main" id="{1A585715-2793-160B-269E-D9516C84D73A}"/>
              </a:ext>
            </a:extLst>
          </p:cNvPr>
          <p:cNvSpPr>
            <a:spLocks noGrp="1"/>
          </p:cNvSpPr>
          <p:nvPr>
            <p:ph idx="1"/>
          </p:nvPr>
        </p:nvSpPr>
        <p:spPr/>
        <p:txBody>
          <a:bodyPr rtlCol="0"/>
          <a:lstStyle>
            <a:defPPr>
              <a:defRPr lang="nl-NL"/>
            </a:defPPr>
          </a:lstStyle>
          <a:p>
            <a:pPr marL="342900" indent="-342900" algn="l" rtl="0">
              <a:buFont typeface="Arial" panose="020B0604020202020204" pitchFamily="34" charset="0"/>
              <a:buChar char="•"/>
            </a:pPr>
            <a:r>
              <a:rPr lang="nl-NL" dirty="0"/>
              <a:t>Je weet wat een heerser is</a:t>
            </a:r>
          </a:p>
          <a:p>
            <a:pPr marL="342900" indent="-342900" algn="l" rtl="0">
              <a:buFont typeface="Arial" panose="020B0604020202020204" pitchFamily="34" charset="0"/>
              <a:buChar char="•"/>
            </a:pPr>
            <a:r>
              <a:rPr lang="nl-NL" dirty="0"/>
              <a:t>Je weet wat een hoeder is</a:t>
            </a:r>
          </a:p>
          <a:p>
            <a:pPr marL="342900" indent="-342900" algn="l" rtl="0">
              <a:buFont typeface="Arial" panose="020B0604020202020204" pitchFamily="34" charset="0"/>
              <a:buChar char="•"/>
            </a:pPr>
            <a:r>
              <a:rPr lang="nl-NL" dirty="0"/>
              <a:t>Je weet wat een vriend is</a:t>
            </a:r>
          </a:p>
          <a:p>
            <a:pPr marL="342900" indent="-342900" algn="l" rtl="0">
              <a:buFont typeface="Arial" panose="020B0604020202020204" pitchFamily="34" charset="0"/>
              <a:buChar char="•"/>
            </a:pPr>
            <a:r>
              <a:rPr lang="nl-NL" dirty="0"/>
              <a:t>Je weet wat </a:t>
            </a:r>
            <a:r>
              <a:rPr lang="nl-NL"/>
              <a:t>een gelijke is </a:t>
            </a:r>
            <a:endParaRPr lang="nl-NL" dirty="0"/>
          </a:p>
        </p:txBody>
      </p:sp>
      <p:sp>
        <p:nvSpPr>
          <p:cNvPr id="4" name="Tijdelijke aanduiding voor voettekst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defPPr>
              <a:defRPr lang="nl-NL"/>
            </a:defPPr>
          </a:lstStyle>
          <a:p>
            <a:pPr rtl="0"/>
            <a:r>
              <a:rPr lang="nl-NL"/>
              <a:t>Titel van presentatie</a:t>
            </a:r>
          </a:p>
        </p:txBody>
      </p:sp>
      <p:sp>
        <p:nvSpPr>
          <p:cNvPr id="5" name="Tijdelijke aanduiding voor dianumm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nl-NL"/>
            </a:defPPr>
          </a:lstStyle>
          <a:p>
            <a:pPr rtl="0"/>
            <a:fld id="{294A09A9-5501-47C1-A89A-A340965A2BE2}" type="slidenum">
              <a:rPr lang="nl-NL" smtClean="0"/>
              <a:pPr/>
              <a:t>3</a:t>
            </a:fld>
            <a:endParaRPr lang="nl-NL"/>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7E564-4283-8AE2-ADD2-7B3FFCFA26C7}"/>
              </a:ext>
            </a:extLst>
          </p:cNvPr>
          <p:cNvSpPr>
            <a:spLocks noGrp="1"/>
          </p:cNvSpPr>
          <p:nvPr>
            <p:ph type="title"/>
          </p:nvPr>
        </p:nvSpPr>
        <p:spPr>
          <a:xfrm>
            <a:off x="871195" y="2427732"/>
            <a:ext cx="10564484" cy="2002536"/>
          </a:xfrm>
        </p:spPr>
        <p:txBody>
          <a:bodyPr rtlCol="0">
            <a:normAutofit/>
          </a:bodyPr>
          <a:lstStyle>
            <a:defPPr>
              <a:defRPr lang="nl-NL"/>
            </a:defPPr>
          </a:lstStyle>
          <a:p>
            <a:pPr rtl="0"/>
            <a:r>
              <a:rPr lang="nl-NL" sz="4200" spc="-20" dirty="0"/>
              <a:t>Heerser</a:t>
            </a:r>
          </a:p>
        </p:txBody>
      </p:sp>
      <p:sp>
        <p:nvSpPr>
          <p:cNvPr id="10" name="Tijdelijke aanduiding voor tekst 9">
            <a:extLst>
              <a:ext uri="{FF2B5EF4-FFF2-40B4-BE49-F238E27FC236}">
                <a16:creationId xmlns:a16="http://schemas.microsoft.com/office/drawing/2014/main" id="{FA47ED29-D9DA-9DC6-8B43-80EC2A2E5B50}"/>
              </a:ext>
            </a:extLst>
          </p:cNvPr>
          <p:cNvSpPr>
            <a:spLocks noGrp="1"/>
          </p:cNvSpPr>
          <p:nvPr>
            <p:ph type="body" sz="quarter" idx="10"/>
          </p:nvPr>
        </p:nvSpPr>
        <p:spPr>
          <a:xfrm>
            <a:off x="279994" y="2136567"/>
            <a:ext cx="941832" cy="1936750"/>
          </a:xfrm>
        </p:spPr>
        <p:txBody>
          <a:bodyPr rtlCol="0"/>
          <a:lstStyle>
            <a:defPPr>
              <a:defRPr lang="nl-NL"/>
            </a:defPPr>
          </a:lstStyle>
          <a:p>
            <a:pPr rtl="0"/>
            <a:r>
              <a:rPr lang="nl-NL" dirty="0"/>
              <a:t>“</a:t>
            </a:r>
          </a:p>
        </p:txBody>
      </p:sp>
      <p:sp>
        <p:nvSpPr>
          <p:cNvPr id="3" name="Tijdelijke aanduiding voor tekst 2">
            <a:extLst>
              <a:ext uri="{FF2B5EF4-FFF2-40B4-BE49-F238E27FC236}">
                <a16:creationId xmlns:a16="http://schemas.microsoft.com/office/drawing/2014/main" id="{C9CFA000-38C2-F344-E543-42483390408A}"/>
              </a:ext>
            </a:extLst>
          </p:cNvPr>
          <p:cNvSpPr>
            <a:spLocks noGrp="1"/>
          </p:cNvSpPr>
          <p:nvPr>
            <p:ph type="body" idx="1"/>
          </p:nvPr>
        </p:nvSpPr>
        <p:spPr>
          <a:xfrm>
            <a:off x="1743455" y="3104942"/>
            <a:ext cx="8705089" cy="1613535"/>
          </a:xfrm>
        </p:spPr>
        <p:txBody>
          <a:bodyPr rtlCol="0">
            <a:normAutofit fontScale="85000" lnSpcReduction="10000"/>
          </a:bodyPr>
          <a:lstStyle>
            <a:defPPr>
              <a:defRPr lang="nl-NL"/>
            </a:defPPr>
          </a:lstStyle>
          <a:p>
            <a:pPr rtl="0"/>
            <a:r>
              <a:rPr lang="nl-NL" dirty="0"/>
              <a:t> 	Als heerser vind je dat mensen de baas zijn over de dieren. Heersers gebruiken dieren om te eten, om op te jagen, voor onderzoek of voor hun hobby. Ze maken afspraken met elkaar over deze dieren. Ze bepalen dus met elkaar wat er met de dieren gebeurt. Een voorbeeld hiervan is een ‘torero’ in een Spaans stierengevecht. Hij bepaalt precies hoe hij de stier wil uitputten en doden. Voor zijn inkomen is hij voor 100% afhankelijk van het doden van stieren voor vermaak.</a:t>
            </a:r>
          </a:p>
        </p:txBody>
      </p:sp>
      <p:sp>
        <p:nvSpPr>
          <p:cNvPr id="11" name="Tijdelijke aanduiding voor tekst 10">
            <a:extLst>
              <a:ext uri="{FF2B5EF4-FFF2-40B4-BE49-F238E27FC236}">
                <a16:creationId xmlns:a16="http://schemas.microsoft.com/office/drawing/2014/main" id="{CB634FAD-36DD-9FB0-7030-266A29178C42}"/>
              </a:ext>
            </a:extLst>
          </p:cNvPr>
          <p:cNvSpPr>
            <a:spLocks noGrp="1"/>
          </p:cNvSpPr>
          <p:nvPr>
            <p:ph type="body" sz="quarter" idx="11"/>
          </p:nvPr>
        </p:nvSpPr>
        <p:spPr>
          <a:xfrm>
            <a:off x="10639093" y="3236694"/>
            <a:ext cx="945473" cy="1936750"/>
          </a:xfrm>
        </p:spPr>
        <p:txBody>
          <a:bodyPr rtlCol="0"/>
          <a:lstStyle>
            <a:defPPr>
              <a:defRPr lang="nl-NL"/>
            </a:defPPr>
          </a:lstStyle>
          <a:p>
            <a:pPr rtl="0"/>
            <a:r>
              <a:rPr lang="nl-NL" dirty="0"/>
              <a:t>”</a:t>
            </a:r>
          </a:p>
        </p:txBody>
      </p:sp>
    </p:spTree>
    <p:extLst>
      <p:ext uri="{BB962C8B-B14F-4D97-AF65-F5344CB8AC3E}">
        <p14:creationId xmlns:p14="http://schemas.microsoft.com/office/powerpoint/2010/main" val="156398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7E564-4283-8AE2-ADD2-7B3FFCFA26C7}"/>
              </a:ext>
            </a:extLst>
          </p:cNvPr>
          <p:cNvSpPr>
            <a:spLocks noGrp="1"/>
          </p:cNvSpPr>
          <p:nvPr>
            <p:ph type="title"/>
          </p:nvPr>
        </p:nvSpPr>
        <p:spPr>
          <a:xfrm>
            <a:off x="871195" y="2427732"/>
            <a:ext cx="10564484" cy="2002536"/>
          </a:xfrm>
        </p:spPr>
        <p:txBody>
          <a:bodyPr rtlCol="0">
            <a:normAutofit/>
          </a:bodyPr>
          <a:lstStyle>
            <a:defPPr>
              <a:defRPr lang="nl-NL"/>
            </a:defPPr>
          </a:lstStyle>
          <a:p>
            <a:pPr rtl="0"/>
            <a:r>
              <a:rPr lang="nl-NL" sz="4200" spc="-20" dirty="0"/>
              <a:t>Hoeder </a:t>
            </a:r>
          </a:p>
        </p:txBody>
      </p:sp>
      <p:sp>
        <p:nvSpPr>
          <p:cNvPr id="10" name="Tijdelijke aanduiding voor tekst 9">
            <a:extLst>
              <a:ext uri="{FF2B5EF4-FFF2-40B4-BE49-F238E27FC236}">
                <a16:creationId xmlns:a16="http://schemas.microsoft.com/office/drawing/2014/main" id="{FA47ED29-D9DA-9DC6-8B43-80EC2A2E5B50}"/>
              </a:ext>
            </a:extLst>
          </p:cNvPr>
          <p:cNvSpPr>
            <a:spLocks noGrp="1"/>
          </p:cNvSpPr>
          <p:nvPr>
            <p:ph type="body" sz="quarter" idx="10"/>
          </p:nvPr>
        </p:nvSpPr>
        <p:spPr>
          <a:xfrm>
            <a:off x="279994" y="2136567"/>
            <a:ext cx="941832" cy="1936750"/>
          </a:xfrm>
        </p:spPr>
        <p:txBody>
          <a:bodyPr rtlCol="0"/>
          <a:lstStyle>
            <a:defPPr>
              <a:defRPr lang="nl-NL"/>
            </a:defPPr>
          </a:lstStyle>
          <a:p>
            <a:pPr rtl="0"/>
            <a:r>
              <a:rPr lang="nl-NL" dirty="0"/>
              <a:t>“</a:t>
            </a:r>
          </a:p>
        </p:txBody>
      </p:sp>
      <p:sp>
        <p:nvSpPr>
          <p:cNvPr id="3" name="Tijdelijke aanduiding voor tekst 2">
            <a:extLst>
              <a:ext uri="{FF2B5EF4-FFF2-40B4-BE49-F238E27FC236}">
                <a16:creationId xmlns:a16="http://schemas.microsoft.com/office/drawing/2014/main" id="{C9CFA000-38C2-F344-E543-42483390408A}"/>
              </a:ext>
            </a:extLst>
          </p:cNvPr>
          <p:cNvSpPr>
            <a:spLocks noGrp="1"/>
          </p:cNvSpPr>
          <p:nvPr>
            <p:ph type="body" idx="1"/>
          </p:nvPr>
        </p:nvSpPr>
        <p:spPr>
          <a:xfrm>
            <a:off x="1743455" y="3104942"/>
            <a:ext cx="8705089" cy="1613535"/>
          </a:xfrm>
        </p:spPr>
        <p:txBody>
          <a:bodyPr rtlCol="0">
            <a:normAutofit fontScale="85000" lnSpcReduction="10000"/>
          </a:bodyPr>
          <a:lstStyle>
            <a:defPPr>
              <a:defRPr lang="nl-NL"/>
            </a:defPPr>
          </a:lstStyle>
          <a:p>
            <a:pPr rtl="0"/>
            <a:r>
              <a:rPr lang="nl-NL" dirty="0"/>
              <a:t>	Als hoeder vind je dat mensen dieren mogen gebruiken, maar wel goed voor ze moeten zorgen. De mens heeft een verantwoordelijkheid richting dieren en moet daarom rekening houden met het dierenwelzijn. Dieren mogen geslacht worden voor voedsel, maar moeten wel een goed leven gehad hebben. Intensieve veehouderij is dus ‘</a:t>
            </a:r>
            <a:r>
              <a:rPr lang="nl-NL" dirty="0" err="1"/>
              <a:t>not</a:t>
            </a:r>
            <a:r>
              <a:rPr lang="nl-NL" dirty="0"/>
              <a:t> </a:t>
            </a:r>
            <a:r>
              <a:rPr lang="nl-NL" dirty="0" err="1"/>
              <a:t>done</a:t>
            </a:r>
            <a:r>
              <a:rPr lang="nl-NL" dirty="0"/>
              <a:t>’. Als hoeder kies je voor scharrelvlees of eieren van een biologische boerderij waar aandacht is voor het welzijn van dieren.</a:t>
            </a:r>
          </a:p>
        </p:txBody>
      </p:sp>
      <p:sp>
        <p:nvSpPr>
          <p:cNvPr id="11" name="Tijdelijke aanduiding voor tekst 10">
            <a:extLst>
              <a:ext uri="{FF2B5EF4-FFF2-40B4-BE49-F238E27FC236}">
                <a16:creationId xmlns:a16="http://schemas.microsoft.com/office/drawing/2014/main" id="{CB634FAD-36DD-9FB0-7030-266A29178C42}"/>
              </a:ext>
            </a:extLst>
          </p:cNvPr>
          <p:cNvSpPr>
            <a:spLocks noGrp="1"/>
          </p:cNvSpPr>
          <p:nvPr>
            <p:ph type="body" sz="quarter" idx="11"/>
          </p:nvPr>
        </p:nvSpPr>
        <p:spPr>
          <a:xfrm>
            <a:off x="10639093" y="3236694"/>
            <a:ext cx="945473" cy="1936750"/>
          </a:xfrm>
        </p:spPr>
        <p:txBody>
          <a:bodyPr rtlCol="0"/>
          <a:lstStyle>
            <a:defPPr>
              <a:defRPr lang="nl-NL"/>
            </a:defPPr>
          </a:lstStyle>
          <a:p>
            <a:pPr rtl="0"/>
            <a:r>
              <a:rPr lang="nl-NL" dirty="0"/>
              <a:t>”</a:t>
            </a:r>
          </a:p>
        </p:txBody>
      </p:sp>
    </p:spTree>
    <p:extLst>
      <p:ext uri="{BB962C8B-B14F-4D97-AF65-F5344CB8AC3E}">
        <p14:creationId xmlns:p14="http://schemas.microsoft.com/office/powerpoint/2010/main" val="398799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7E564-4283-8AE2-ADD2-7B3FFCFA26C7}"/>
              </a:ext>
            </a:extLst>
          </p:cNvPr>
          <p:cNvSpPr>
            <a:spLocks noGrp="1"/>
          </p:cNvSpPr>
          <p:nvPr>
            <p:ph type="title"/>
          </p:nvPr>
        </p:nvSpPr>
        <p:spPr>
          <a:xfrm>
            <a:off x="871195" y="2427732"/>
            <a:ext cx="10564484" cy="2002536"/>
          </a:xfrm>
        </p:spPr>
        <p:txBody>
          <a:bodyPr rtlCol="0">
            <a:normAutofit/>
          </a:bodyPr>
          <a:lstStyle>
            <a:defPPr>
              <a:defRPr lang="nl-NL"/>
            </a:defPPr>
          </a:lstStyle>
          <a:p>
            <a:pPr rtl="0"/>
            <a:r>
              <a:rPr lang="nl-NL" sz="4200" spc="-20" dirty="0"/>
              <a:t>Vriend </a:t>
            </a:r>
          </a:p>
        </p:txBody>
      </p:sp>
      <p:sp>
        <p:nvSpPr>
          <p:cNvPr id="10" name="Tijdelijke aanduiding voor tekst 9">
            <a:extLst>
              <a:ext uri="{FF2B5EF4-FFF2-40B4-BE49-F238E27FC236}">
                <a16:creationId xmlns:a16="http://schemas.microsoft.com/office/drawing/2014/main" id="{FA47ED29-D9DA-9DC6-8B43-80EC2A2E5B50}"/>
              </a:ext>
            </a:extLst>
          </p:cNvPr>
          <p:cNvSpPr>
            <a:spLocks noGrp="1"/>
          </p:cNvSpPr>
          <p:nvPr>
            <p:ph type="body" sz="quarter" idx="10"/>
          </p:nvPr>
        </p:nvSpPr>
        <p:spPr>
          <a:xfrm>
            <a:off x="279994" y="2136567"/>
            <a:ext cx="941832" cy="1936750"/>
          </a:xfrm>
        </p:spPr>
        <p:txBody>
          <a:bodyPr rtlCol="0"/>
          <a:lstStyle>
            <a:defPPr>
              <a:defRPr lang="nl-NL"/>
            </a:defPPr>
          </a:lstStyle>
          <a:p>
            <a:pPr rtl="0"/>
            <a:r>
              <a:rPr lang="nl-NL" dirty="0"/>
              <a:t>“</a:t>
            </a:r>
          </a:p>
        </p:txBody>
      </p:sp>
      <p:sp>
        <p:nvSpPr>
          <p:cNvPr id="3" name="Tijdelijke aanduiding voor tekst 2">
            <a:extLst>
              <a:ext uri="{FF2B5EF4-FFF2-40B4-BE49-F238E27FC236}">
                <a16:creationId xmlns:a16="http://schemas.microsoft.com/office/drawing/2014/main" id="{C9CFA000-38C2-F344-E543-42483390408A}"/>
              </a:ext>
            </a:extLst>
          </p:cNvPr>
          <p:cNvSpPr>
            <a:spLocks noGrp="1"/>
          </p:cNvSpPr>
          <p:nvPr>
            <p:ph type="body" idx="1"/>
          </p:nvPr>
        </p:nvSpPr>
        <p:spPr>
          <a:xfrm>
            <a:off x="1743455" y="3000376"/>
            <a:ext cx="8705089" cy="1718102"/>
          </a:xfrm>
        </p:spPr>
        <p:txBody>
          <a:bodyPr rtlCol="0">
            <a:normAutofit fontScale="92500" lnSpcReduction="20000"/>
          </a:bodyPr>
          <a:lstStyle>
            <a:defPPr>
              <a:defRPr lang="nl-NL"/>
            </a:defPPr>
          </a:lstStyle>
          <a:p>
            <a:pPr rtl="0"/>
            <a:endParaRPr lang="nl-NL" dirty="0"/>
          </a:p>
          <a:p>
            <a:pPr rtl="0"/>
            <a:r>
              <a:rPr lang="nl-NL" dirty="0"/>
              <a:t> 	Als vriend vind je de relatie tussen mens en dier erg belangrijk. Vrienden zoeken graag persoonlijk contact met dieren. Ze vinden het belangrijk om een vriendschappelijke band met dieren te hebben. Ze vinden echter niet dat dieren gelijkwaardig zijn aan mensen. En mensen mogen best huisdieren hebben, maar moeten dan wel heel goed voor de dieren zorgen.</a:t>
            </a:r>
          </a:p>
        </p:txBody>
      </p:sp>
      <p:sp>
        <p:nvSpPr>
          <p:cNvPr id="11" name="Tijdelijke aanduiding voor tekst 10">
            <a:extLst>
              <a:ext uri="{FF2B5EF4-FFF2-40B4-BE49-F238E27FC236}">
                <a16:creationId xmlns:a16="http://schemas.microsoft.com/office/drawing/2014/main" id="{CB634FAD-36DD-9FB0-7030-266A29178C42}"/>
              </a:ext>
            </a:extLst>
          </p:cNvPr>
          <p:cNvSpPr>
            <a:spLocks noGrp="1"/>
          </p:cNvSpPr>
          <p:nvPr>
            <p:ph type="body" sz="quarter" idx="11"/>
          </p:nvPr>
        </p:nvSpPr>
        <p:spPr>
          <a:xfrm>
            <a:off x="10639093" y="3236694"/>
            <a:ext cx="945473" cy="1936750"/>
          </a:xfrm>
        </p:spPr>
        <p:txBody>
          <a:bodyPr rtlCol="0"/>
          <a:lstStyle>
            <a:defPPr>
              <a:defRPr lang="nl-NL"/>
            </a:defPPr>
          </a:lstStyle>
          <a:p>
            <a:pPr rtl="0"/>
            <a:r>
              <a:rPr lang="nl-NL" dirty="0"/>
              <a:t>”</a:t>
            </a:r>
          </a:p>
        </p:txBody>
      </p:sp>
    </p:spTree>
    <p:extLst>
      <p:ext uri="{BB962C8B-B14F-4D97-AF65-F5344CB8AC3E}">
        <p14:creationId xmlns:p14="http://schemas.microsoft.com/office/powerpoint/2010/main" val="361319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7E564-4283-8AE2-ADD2-7B3FFCFA26C7}"/>
              </a:ext>
            </a:extLst>
          </p:cNvPr>
          <p:cNvSpPr>
            <a:spLocks noGrp="1"/>
          </p:cNvSpPr>
          <p:nvPr>
            <p:ph type="title"/>
          </p:nvPr>
        </p:nvSpPr>
        <p:spPr>
          <a:xfrm>
            <a:off x="871195" y="2427732"/>
            <a:ext cx="10564484" cy="2002536"/>
          </a:xfrm>
        </p:spPr>
        <p:txBody>
          <a:bodyPr rtlCol="0">
            <a:normAutofit/>
          </a:bodyPr>
          <a:lstStyle>
            <a:defPPr>
              <a:defRPr lang="nl-NL"/>
            </a:defPPr>
          </a:lstStyle>
          <a:p>
            <a:pPr rtl="0"/>
            <a:r>
              <a:rPr lang="nl-NL" sz="4200" spc="-20" dirty="0"/>
              <a:t>Gelijke </a:t>
            </a:r>
          </a:p>
        </p:txBody>
      </p:sp>
      <p:sp>
        <p:nvSpPr>
          <p:cNvPr id="10" name="Tijdelijke aanduiding voor tekst 9">
            <a:extLst>
              <a:ext uri="{FF2B5EF4-FFF2-40B4-BE49-F238E27FC236}">
                <a16:creationId xmlns:a16="http://schemas.microsoft.com/office/drawing/2014/main" id="{FA47ED29-D9DA-9DC6-8B43-80EC2A2E5B50}"/>
              </a:ext>
            </a:extLst>
          </p:cNvPr>
          <p:cNvSpPr>
            <a:spLocks noGrp="1"/>
          </p:cNvSpPr>
          <p:nvPr>
            <p:ph type="body" sz="quarter" idx="10"/>
          </p:nvPr>
        </p:nvSpPr>
        <p:spPr>
          <a:xfrm>
            <a:off x="279994" y="2136567"/>
            <a:ext cx="941832" cy="1936750"/>
          </a:xfrm>
        </p:spPr>
        <p:txBody>
          <a:bodyPr rtlCol="0"/>
          <a:lstStyle>
            <a:defPPr>
              <a:defRPr lang="nl-NL"/>
            </a:defPPr>
          </a:lstStyle>
          <a:p>
            <a:pPr rtl="0"/>
            <a:r>
              <a:rPr lang="nl-NL" dirty="0"/>
              <a:t>“</a:t>
            </a:r>
          </a:p>
        </p:txBody>
      </p:sp>
      <p:sp>
        <p:nvSpPr>
          <p:cNvPr id="3" name="Tijdelijke aanduiding voor tekst 2">
            <a:extLst>
              <a:ext uri="{FF2B5EF4-FFF2-40B4-BE49-F238E27FC236}">
                <a16:creationId xmlns:a16="http://schemas.microsoft.com/office/drawing/2014/main" id="{C9CFA000-38C2-F344-E543-42483390408A}"/>
              </a:ext>
            </a:extLst>
          </p:cNvPr>
          <p:cNvSpPr>
            <a:spLocks noGrp="1"/>
          </p:cNvSpPr>
          <p:nvPr>
            <p:ph type="body" idx="1"/>
          </p:nvPr>
        </p:nvSpPr>
        <p:spPr>
          <a:xfrm>
            <a:off x="1743455" y="2882900"/>
            <a:ext cx="8705089" cy="1838533"/>
          </a:xfrm>
        </p:spPr>
        <p:txBody>
          <a:bodyPr rtlCol="0">
            <a:normAutofit fontScale="85000" lnSpcReduction="20000"/>
          </a:bodyPr>
          <a:lstStyle>
            <a:defPPr>
              <a:defRPr lang="nl-NL"/>
            </a:defPPr>
          </a:lstStyle>
          <a:p>
            <a:pPr rtl="0"/>
            <a:endParaRPr lang="nl-NL" dirty="0"/>
          </a:p>
          <a:p>
            <a:pPr rtl="0"/>
            <a:r>
              <a:rPr lang="nl-NL" dirty="0"/>
              <a:t> 	Als gelijke vind je dat dieren dezelfde rechten als mensen hebben. Dieren mogen dus nergens voor gebruikt worden waar mensen ook niet voor gebruikt zouden worden. Mensen zijn verplicht om goed voor dieren te zorgen. Dieren hebben gevoel en ze moeten een waardig bestaan kunnen leiden. Wilde dieren mogen dus niet opgesloten worden en dieren mogen niet voor vleesconsumptie gefokt of gehouden worden.</a:t>
            </a:r>
          </a:p>
        </p:txBody>
      </p:sp>
      <p:sp>
        <p:nvSpPr>
          <p:cNvPr id="11" name="Tijdelijke aanduiding voor tekst 10">
            <a:extLst>
              <a:ext uri="{FF2B5EF4-FFF2-40B4-BE49-F238E27FC236}">
                <a16:creationId xmlns:a16="http://schemas.microsoft.com/office/drawing/2014/main" id="{CB634FAD-36DD-9FB0-7030-266A29178C42}"/>
              </a:ext>
            </a:extLst>
          </p:cNvPr>
          <p:cNvSpPr>
            <a:spLocks noGrp="1"/>
          </p:cNvSpPr>
          <p:nvPr>
            <p:ph type="body" sz="quarter" idx="11"/>
          </p:nvPr>
        </p:nvSpPr>
        <p:spPr>
          <a:xfrm>
            <a:off x="10639093" y="3236694"/>
            <a:ext cx="945473" cy="1936750"/>
          </a:xfrm>
        </p:spPr>
        <p:txBody>
          <a:bodyPr rtlCol="0"/>
          <a:lstStyle>
            <a:defPPr>
              <a:defRPr lang="nl-NL"/>
            </a:defPPr>
          </a:lstStyle>
          <a:p>
            <a:pPr rtl="0"/>
            <a:r>
              <a:rPr lang="nl-NL" dirty="0"/>
              <a:t>”</a:t>
            </a:r>
          </a:p>
        </p:txBody>
      </p:sp>
    </p:spTree>
    <p:extLst>
      <p:ext uri="{BB962C8B-B14F-4D97-AF65-F5344CB8AC3E}">
        <p14:creationId xmlns:p14="http://schemas.microsoft.com/office/powerpoint/2010/main" val="156051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nl-NL"/>
            </a:defPPr>
          </a:lstStyle>
          <a:p>
            <a:pPr rtl="0"/>
            <a:r>
              <a:rPr lang="nl-NL" dirty="0">
                <a:solidFill>
                  <a:schemeClr val="accent3"/>
                </a:solidFill>
                <a:latin typeface="Baskerville Old Face" panose="02020602080505020303" pitchFamily="18" charset="77"/>
                <a:ea typeface="Baskerville" panose="02020502070401020303" pitchFamily="18" charset="0"/>
              </a:rPr>
              <a:t>Opdracht </a:t>
            </a:r>
            <a:endParaRPr lang="nl-NL" dirty="0"/>
          </a:p>
        </p:txBody>
      </p:sp>
      <p:sp>
        <p:nvSpPr>
          <p:cNvPr id="5" name="Tijdelijke aanduiding voor tekst 4">
            <a:extLst>
              <a:ext uri="{FF2B5EF4-FFF2-40B4-BE49-F238E27FC236}">
                <a16:creationId xmlns:a16="http://schemas.microsoft.com/office/drawing/2014/main" id="{8FD645B0-0A7B-7091-C8D6-E7D27FA25E51}"/>
              </a:ext>
            </a:extLst>
          </p:cNvPr>
          <p:cNvSpPr>
            <a:spLocks noGrp="1"/>
          </p:cNvSpPr>
          <p:nvPr>
            <p:ph type="body" sz="quarter" idx="3"/>
          </p:nvPr>
        </p:nvSpPr>
        <p:spPr>
          <a:xfrm>
            <a:off x="1298448" y="2119895"/>
            <a:ext cx="3200400" cy="427797"/>
          </a:xfrm>
        </p:spPr>
        <p:txBody>
          <a:bodyPr rtlCol="0">
            <a:normAutofit fontScale="92500" lnSpcReduction="10000"/>
          </a:bodyPr>
          <a:lstStyle>
            <a:defPPr>
              <a:defRPr lang="nl-NL"/>
            </a:defPPr>
          </a:lstStyle>
          <a:p>
            <a:pPr marL="0" indent="0" rtl="0">
              <a:buFont typeface="Arial" panose="020B0604020202020204" pitchFamily="34" charset="0"/>
              <a:buNone/>
            </a:pPr>
            <a:r>
              <a:rPr lang="nl-NL" sz="2800" dirty="0">
                <a:solidFill>
                  <a:schemeClr val="accent3"/>
                </a:solidFill>
                <a:latin typeface="Baskerville Old Face" panose="02020602080505020303" pitchFamily="18" charset="77"/>
                <a:ea typeface="Baskerville" panose="02020502070401020303" pitchFamily="18" charset="0"/>
              </a:rPr>
              <a:t>Ga op zoek naar:</a:t>
            </a:r>
          </a:p>
        </p:txBody>
      </p:sp>
      <p:sp>
        <p:nvSpPr>
          <p:cNvPr id="6" name="Tijdelijke aanduiding voor inhoud 5">
            <a:extLst>
              <a:ext uri="{FF2B5EF4-FFF2-40B4-BE49-F238E27FC236}">
                <a16:creationId xmlns:a16="http://schemas.microsoft.com/office/drawing/2014/main" id="{3C7B8494-23AF-BB4F-382C-D2B07675EBB6}"/>
              </a:ext>
            </a:extLst>
          </p:cNvPr>
          <p:cNvSpPr>
            <a:spLocks noGrp="1"/>
          </p:cNvSpPr>
          <p:nvPr>
            <p:ph sz="quarter" idx="4"/>
          </p:nvPr>
        </p:nvSpPr>
        <p:spPr>
          <a:xfrm>
            <a:off x="1298448" y="2972473"/>
            <a:ext cx="6426327" cy="3320861"/>
          </a:xfrm>
        </p:spPr>
        <p:txBody>
          <a:bodyPr rtlCol="0">
            <a:normAutofit/>
          </a:bodyPr>
          <a:lstStyle>
            <a:defPPr>
              <a:defRPr lang="nl-NL"/>
            </a:defPPr>
          </a:lstStyle>
          <a:p>
            <a:pPr rtl="0"/>
            <a:r>
              <a:rPr lang="nl-NL" sz="2400" dirty="0">
                <a:solidFill>
                  <a:schemeClr val="accent3"/>
                </a:solidFill>
                <a:latin typeface="Gill Sans Nova Light" panose="020B0302020104020203" pitchFamily="34" charset="0"/>
                <a:ea typeface="+mn-lt"/>
                <a:cs typeface="Gill Sans Light" panose="020B0302020104020203" pitchFamily="34" charset="-79"/>
              </a:rPr>
              <a:t>Wat ben ik?  Heerser, Hoeder, vriend of gelijke </a:t>
            </a:r>
          </a:p>
          <a:p>
            <a:pPr rtl="0"/>
            <a:r>
              <a:rPr lang="nl-NL" sz="2400" dirty="0">
                <a:solidFill>
                  <a:schemeClr val="accent3"/>
                </a:solidFill>
                <a:latin typeface="Gill Sans Nova Light" panose="020B0302020104020203" pitchFamily="34" charset="0"/>
                <a:ea typeface="+mn-lt"/>
                <a:cs typeface="Gill Sans Light" panose="020B0302020104020203" pitchFamily="34" charset="-79"/>
              </a:rPr>
              <a:t>Waarom vind je dat? + voor en nadelen van jezelf </a:t>
            </a:r>
            <a:endParaRPr lang="nl-NL" sz="2400" dirty="0">
              <a:solidFill>
                <a:schemeClr val="accent3"/>
              </a:solidFill>
              <a:latin typeface="Gill Sans Nova Light" panose="020B0302020104020203" pitchFamily="34" charset="0"/>
              <a:cs typeface="Gill Sans Light" panose="020B0302020104020203" pitchFamily="34" charset="-79"/>
            </a:endParaRPr>
          </a:p>
        </p:txBody>
      </p:sp>
      <p:sp>
        <p:nvSpPr>
          <p:cNvPr id="7" name="Tijdelijke aanduiding voor voettekst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nl-NL"/>
            </a:defPPr>
          </a:lstStyle>
          <a:p>
            <a:pPr rtl="0"/>
            <a:r>
              <a:rPr lang="nl-NL"/>
              <a:t>Titel van presentatie</a:t>
            </a:r>
          </a:p>
        </p:txBody>
      </p:sp>
      <p:sp>
        <p:nvSpPr>
          <p:cNvPr id="8" name="Tijdelijke aanduiding voor dianumm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nl-NL"/>
            </a:defPPr>
          </a:lstStyle>
          <a:p>
            <a:pPr rtl="0"/>
            <a:fld id="{294A09A9-5501-47C1-A89A-A340965A2BE2}" type="slidenum">
              <a:rPr lang="nl-NL" smtClean="0"/>
              <a:t>8</a:t>
            </a:fld>
            <a:endParaRPr lang="nl-NL"/>
          </a:p>
        </p:txBody>
      </p:sp>
    </p:spTree>
    <p:extLst>
      <p:ext uri="{BB962C8B-B14F-4D97-AF65-F5344CB8AC3E}">
        <p14:creationId xmlns:p14="http://schemas.microsoft.com/office/powerpoint/2010/main" val="2068121164"/>
      </p:ext>
    </p:extLst>
  </p:cSld>
  <p:clrMapOvr>
    <a:masterClrMapping/>
  </p:clrMapOvr>
</p:sld>
</file>

<file path=ppt/theme/theme1.xml><?xml version="1.0" encoding="utf-8"?>
<a:theme xmlns:a="http://schemas.openxmlformats.org/drawingml/2006/main" name="Office-thema">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75_TF56410444_Win32" id="{D26E81AD-6BE7-4609-A709-23823BEF62BB}" vid="{5D0F1CA9-3DB7-4569-979F-0EBD7616C35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{386109F5-F7BF-4537-AC67-96352DB7BFAF}tf56410444_win32</Template>
  <TotalTime>1302</TotalTime>
  <Words>412</Words>
  <Application>Microsoft Office PowerPoint</Application>
  <PresentationFormat>Breedbeeld</PresentationFormat>
  <Paragraphs>51</Paragraphs>
  <Slides>8</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vt:i4>
      </vt:variant>
    </vt:vector>
  </HeadingPairs>
  <TitlesOfParts>
    <vt:vector size="16" baseType="lpstr">
      <vt:lpstr>Arial</vt:lpstr>
      <vt:lpstr>Baskerville</vt:lpstr>
      <vt:lpstr>Baskerville Old Face</vt:lpstr>
      <vt:lpstr>Calibri</vt:lpstr>
      <vt:lpstr>Gill Sans Light</vt:lpstr>
      <vt:lpstr>Gill Sans Nova</vt:lpstr>
      <vt:lpstr>Gill Sans Nova Light</vt:lpstr>
      <vt:lpstr>Office-thema</vt:lpstr>
      <vt:lpstr>Hoe denk jij over dieren?</vt:lpstr>
      <vt:lpstr>Agenda </vt:lpstr>
      <vt:lpstr>Leerdoelen</vt:lpstr>
      <vt:lpstr>Heerser</vt:lpstr>
      <vt:lpstr>Hoeder </vt:lpstr>
      <vt:lpstr>Vriend </vt:lpstr>
      <vt:lpstr>Gelijke </vt:lpstr>
      <vt:lpstr>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denk jij over dieren?</dc:title>
  <dc:creator>Maxime Van Straten</dc:creator>
  <cp:lastModifiedBy>Maxime Van Straten</cp:lastModifiedBy>
  <cp:revision>1</cp:revision>
  <dcterms:created xsi:type="dcterms:W3CDTF">2023-01-18T15:08:40Z</dcterms:created>
  <dcterms:modified xsi:type="dcterms:W3CDTF">2023-01-19T12:50:56Z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